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78"/>
  </p:notesMasterIdLst>
  <p:sldIdLst>
    <p:sldId id="334" r:id="rId2"/>
    <p:sldId id="335" r:id="rId3"/>
    <p:sldId id="297" r:id="rId4"/>
    <p:sldId id="349" r:id="rId5"/>
    <p:sldId id="256" r:id="rId6"/>
    <p:sldId id="337" r:id="rId7"/>
    <p:sldId id="338" r:id="rId8"/>
    <p:sldId id="342" r:id="rId9"/>
    <p:sldId id="339" r:id="rId10"/>
    <p:sldId id="340" r:id="rId11"/>
    <p:sldId id="341" r:id="rId12"/>
    <p:sldId id="343" r:id="rId13"/>
    <p:sldId id="344" r:id="rId14"/>
    <p:sldId id="350" r:id="rId15"/>
    <p:sldId id="354" r:id="rId16"/>
    <p:sldId id="385" r:id="rId17"/>
    <p:sldId id="386" r:id="rId18"/>
    <p:sldId id="384" r:id="rId19"/>
    <p:sldId id="355" r:id="rId20"/>
    <p:sldId id="356" r:id="rId21"/>
    <p:sldId id="359" r:id="rId22"/>
    <p:sldId id="360" r:id="rId23"/>
    <p:sldId id="361" r:id="rId24"/>
    <p:sldId id="362" r:id="rId25"/>
    <p:sldId id="365" r:id="rId26"/>
    <p:sldId id="366" r:id="rId27"/>
    <p:sldId id="367" r:id="rId28"/>
    <p:sldId id="369" r:id="rId29"/>
    <p:sldId id="371" r:id="rId30"/>
    <p:sldId id="402" r:id="rId31"/>
    <p:sldId id="375" r:id="rId32"/>
    <p:sldId id="376" r:id="rId33"/>
    <p:sldId id="377" r:id="rId34"/>
    <p:sldId id="378" r:id="rId35"/>
    <p:sldId id="403" r:id="rId36"/>
    <p:sldId id="380" r:id="rId37"/>
    <p:sldId id="383" r:id="rId38"/>
    <p:sldId id="387" r:id="rId39"/>
    <p:sldId id="388" r:id="rId40"/>
    <p:sldId id="389" r:id="rId41"/>
    <p:sldId id="404" r:id="rId42"/>
    <p:sldId id="391" r:id="rId43"/>
    <p:sldId id="398" r:id="rId44"/>
    <p:sldId id="405" r:id="rId45"/>
    <p:sldId id="392" r:id="rId46"/>
    <p:sldId id="396" r:id="rId47"/>
    <p:sldId id="397" r:id="rId48"/>
    <p:sldId id="427" r:id="rId49"/>
    <p:sldId id="428" r:id="rId50"/>
    <p:sldId id="429" r:id="rId51"/>
    <p:sldId id="430" r:id="rId52"/>
    <p:sldId id="431" r:id="rId53"/>
    <p:sldId id="432" r:id="rId54"/>
    <p:sldId id="433" r:id="rId55"/>
    <p:sldId id="434" r:id="rId56"/>
    <p:sldId id="435" r:id="rId57"/>
    <p:sldId id="258" r:id="rId58"/>
    <p:sldId id="266" r:id="rId59"/>
    <p:sldId id="267" r:id="rId60"/>
    <p:sldId id="257" r:id="rId61"/>
    <p:sldId id="290" r:id="rId62"/>
    <p:sldId id="291" r:id="rId63"/>
    <p:sldId id="259" r:id="rId64"/>
    <p:sldId id="268" r:id="rId65"/>
    <p:sldId id="269" r:id="rId66"/>
    <p:sldId id="263" r:id="rId67"/>
    <p:sldId id="270" r:id="rId68"/>
    <p:sldId id="260" r:id="rId69"/>
    <p:sldId id="273" r:id="rId70"/>
    <p:sldId id="436" r:id="rId71"/>
    <p:sldId id="275" r:id="rId72"/>
    <p:sldId id="437" r:id="rId73"/>
    <p:sldId id="277" r:id="rId74"/>
    <p:sldId id="264" r:id="rId75"/>
    <p:sldId id="274" r:id="rId76"/>
    <p:sldId id="426" r:id="rId77"/>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144" dt="2025-10-03T12:20:44.9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94643" autoAdjust="0"/>
  </p:normalViewPr>
  <p:slideViewPr>
    <p:cSldViewPr snapToGrid="0">
      <p:cViewPr varScale="1">
        <p:scale>
          <a:sx n="111" d="100"/>
          <a:sy n="111" d="100"/>
        </p:scale>
        <p:origin x="701" y="82"/>
      </p:cViewPr>
      <p:guideLst/>
    </p:cSldViewPr>
  </p:slideViewPr>
  <p:outlineViewPr>
    <p:cViewPr>
      <p:scale>
        <a:sx n="33" d="100"/>
        <a:sy n="33" d="100"/>
      </p:scale>
      <p:origin x="0" y="-437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pc:chgData name="Uwe Ricken" userId="f02567aecbed924b" providerId="LiveId" clId="{E77B627B-1F43-41A9-9F24-D4BB31BF6050}" dt="2025-10-03T12:26:09.015" v="2067" actId="20577"/>
      <pc:docMkLst>
        <pc:docMk/>
      </pc:docMkLst>
      <pc:sldChg chg="modSp">
        <pc:chgData name="Uwe Ricken" userId="f02567aecbed924b" providerId="LiveId" clId="{E77B627B-1F43-41A9-9F24-D4BB31BF6050}" dt="2025-10-03T09:19:22.337" v="1289"/>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3T09:19:22.337" v="1289"/>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3T09:19:22.337" v="1289"/>
        <pc:sldMkLst>
          <pc:docMk/>
          <pc:sldMk cId="303762388" sldId="257"/>
        </pc:sldMkLst>
        <pc:spChg chg="mod ord">
          <ac:chgData name="Uwe Ricken" userId="f02567aecbed924b" providerId="LiveId" clId="{E77B627B-1F43-41A9-9F24-D4BB31BF6050}" dt="2025-10-03T09:19:22.337" v="1289"/>
          <ac:spMkLst>
            <pc:docMk/>
            <pc:sldMk cId="303762388" sldId="257"/>
            <ac:spMk id="2" creationId="{00000000-0000-0000-0000-000000000000}"/>
          </ac:spMkLst>
        </pc:spChg>
        <pc:spChg chg="mod ord">
          <ac:chgData name="Uwe Ricken" userId="f02567aecbed924b" providerId="LiveId" clId="{E77B627B-1F43-41A9-9F24-D4BB31BF6050}" dt="2025-10-03T09:19:22.337" v="1289"/>
          <ac:spMkLst>
            <pc:docMk/>
            <pc:sldMk cId="303762388" sldId="257"/>
            <ac:spMk id="3" creationId="{00000000-0000-0000-0000-000000000000}"/>
          </ac:spMkLst>
        </pc:spChg>
        <pc:spChg chg="add del mod">
          <ac:chgData name="Uwe Ricken" userId="f02567aecbed924b" providerId="LiveId" clId="{E77B627B-1F43-41A9-9F24-D4BB31BF6050}" dt="2025-10-02T10:03:36.870" v="1168" actId="6264"/>
          <ac:spMkLst>
            <pc:docMk/>
            <pc:sldMk cId="303762388" sldId="257"/>
            <ac:spMk id="4" creationId="{C3BB5303-0CD7-881C-8A1B-E220CDFA4F6A}"/>
          </ac:spMkLst>
        </pc:spChg>
        <pc:spChg chg="add del mod">
          <ac:chgData name="Uwe Ricken" userId="f02567aecbed924b" providerId="LiveId" clId="{E77B627B-1F43-41A9-9F24-D4BB31BF6050}" dt="2025-10-02T10:03:36.870" v="1168" actId="6264"/>
          <ac:spMkLst>
            <pc:docMk/>
            <pc:sldMk cId="303762388" sldId="257"/>
            <ac:spMk id="5" creationId="{51C8A5A7-FC9B-4C8E-8FB3-32842D33D9A2}"/>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3T09:19:22.337" v="1289"/>
        <pc:sldMkLst>
          <pc:docMk/>
          <pc:sldMk cId="3623485557" sldId="259"/>
        </pc:sldMkLst>
        <pc:spChg chg="mod">
          <ac:chgData name="Uwe Ricken" userId="f02567aecbed924b" providerId="LiveId" clId="{E77B627B-1F43-41A9-9F24-D4BB31BF6050}" dt="2025-10-03T09:19:22.337" v="1289"/>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3T09:23:46.016" v="1574" actId="20577"/>
        <pc:sldMkLst>
          <pc:docMk/>
          <pc:sldMk cId="4282063005" sldId="260"/>
        </pc:sldMkLst>
        <pc:spChg chg="add del mod">
          <ac:chgData name="Uwe Ricken" userId="f02567aecbed924b" providerId="LiveId" clId="{E77B627B-1F43-41A9-9F24-D4BB31BF6050}" dt="2025-10-03T09:18:14.541" v="1288" actId="6264"/>
          <ac:spMkLst>
            <pc:docMk/>
            <pc:sldMk cId="4282063005" sldId="260"/>
            <ac:spMk id="2" creationId="{B0908996-4F26-D018-378F-80F217DDB3DF}"/>
          </ac:spMkLst>
        </pc:spChg>
        <pc:spChg chg="add mod ord">
          <ac:chgData name="Uwe Ricken" userId="f02567aecbed924b" providerId="LiveId" clId="{E77B627B-1F43-41A9-9F24-D4BB31BF6050}" dt="2025-10-03T09:22:27.841" v="1540" actId="20577"/>
          <ac:spMkLst>
            <pc:docMk/>
            <pc:sldMk cId="4282063005" sldId="260"/>
            <ac:spMk id="3" creationId="{FF232230-7FAD-A4DF-D8B4-FD026B37C630}"/>
          </ac:spMkLst>
        </pc:spChg>
        <pc:spChg chg="mod ord">
          <ac:chgData name="Uwe Ricken" userId="f02567aecbed924b" providerId="LiveId" clId="{E77B627B-1F43-41A9-9F24-D4BB31BF6050}" dt="2025-10-03T09:23:46.016" v="1574" actId="20577"/>
          <ac:spMkLst>
            <pc:docMk/>
            <pc:sldMk cId="4282063005" sldId="260"/>
            <ac:spMk id="4" creationId="{00000000-0000-0000-0000-000000000000}"/>
          </ac:spMkLst>
        </pc:spChg>
        <pc:spChg chg="del">
          <ac:chgData name="Uwe Ricken" userId="f02567aecbed924b" providerId="LiveId" clId="{E77B627B-1F43-41A9-9F24-D4BB31BF6050}" dt="2025-10-03T09:18:08.023" v="1287" actId="478"/>
          <ac:spMkLst>
            <pc:docMk/>
            <pc:sldMk cId="4282063005" sldId="260"/>
            <ac:spMk id="6" creationId="{00000000-0000-0000-0000-000000000000}"/>
          </ac:spMkLst>
        </pc:spChg>
        <pc:spChg chg="del">
          <ac:chgData name="Uwe Ricken" userId="f02567aecbed924b" providerId="LiveId" clId="{E77B627B-1F43-41A9-9F24-D4BB31BF6050}" dt="2025-10-03T09:18:08.023" v="1287" actId="478"/>
          <ac:spMkLst>
            <pc:docMk/>
            <pc:sldMk cId="4282063005" sldId="260"/>
            <ac:spMk id="11" creationId="{00000000-0000-0000-0000-000000000000}"/>
          </ac:spMkLst>
        </pc:spChg>
        <pc:spChg chg="del">
          <ac:chgData name="Uwe Ricken" userId="f02567aecbed924b" providerId="LiveId" clId="{E77B627B-1F43-41A9-9F24-D4BB31BF6050}" dt="2025-10-03T09:18:08.023" v="1287" actId="478"/>
          <ac:spMkLst>
            <pc:docMk/>
            <pc:sldMk cId="4282063005" sldId="260"/>
            <ac:spMk id="12" creationId="{00000000-0000-0000-0000-000000000000}"/>
          </ac:spMkLst>
        </pc:spChg>
        <pc:spChg chg="del">
          <ac:chgData name="Uwe Ricken" userId="f02567aecbed924b" providerId="LiveId" clId="{E77B627B-1F43-41A9-9F24-D4BB31BF6050}" dt="2025-10-03T09:18:08.023" v="1287" actId="478"/>
          <ac:spMkLst>
            <pc:docMk/>
            <pc:sldMk cId="4282063005" sldId="260"/>
            <ac:spMk id="13" creationId="{00000000-0000-0000-0000-000000000000}"/>
          </ac:spMkLst>
        </pc:spChg>
        <pc:spChg chg="del">
          <ac:chgData name="Uwe Ricken" userId="f02567aecbed924b" providerId="LiveId" clId="{E77B627B-1F43-41A9-9F24-D4BB31BF6050}" dt="2025-10-03T09:18:08.023" v="1287" actId="478"/>
          <ac:spMkLst>
            <pc:docMk/>
            <pc:sldMk cId="4282063005" sldId="260"/>
            <ac:spMk id="14" creationId="{00000000-0000-0000-0000-000000000000}"/>
          </ac:spMkLst>
        </pc:spChg>
        <pc:spChg chg="del">
          <ac:chgData name="Uwe Ricken" userId="f02567aecbed924b" providerId="LiveId" clId="{E77B627B-1F43-41A9-9F24-D4BB31BF6050}" dt="2025-10-03T09:18:08.023" v="1287" actId="478"/>
          <ac:spMkLst>
            <pc:docMk/>
            <pc:sldMk cId="4282063005" sldId="260"/>
            <ac:spMk id="15" creationId="{00000000-0000-0000-0000-000000000000}"/>
          </ac:spMkLst>
        </pc:spChg>
        <pc:picChg chg="del">
          <ac:chgData name="Uwe Ricken" userId="f02567aecbed924b" providerId="LiveId" clId="{E77B627B-1F43-41A9-9F24-D4BB31BF6050}" dt="2025-10-03T09:18:08.023" v="1287" actId="478"/>
          <ac:picMkLst>
            <pc:docMk/>
            <pc:sldMk cId="4282063005" sldId="260"/>
            <ac:picMk id="7" creationId="{00000000-0000-0000-0000-000000000000}"/>
          </ac:picMkLst>
        </pc:picChg>
        <pc:picChg chg="del">
          <ac:chgData name="Uwe Ricken" userId="f02567aecbed924b" providerId="LiveId" clId="{E77B627B-1F43-41A9-9F24-D4BB31BF6050}" dt="2025-10-03T09:18:08.023" v="1287" actId="478"/>
          <ac:picMkLst>
            <pc:docMk/>
            <pc:sldMk cId="4282063005" sldId="260"/>
            <ac:picMk id="8" creationId="{00000000-0000-0000-0000-000000000000}"/>
          </ac:picMkLst>
        </pc:picChg>
        <pc:picChg chg="del">
          <ac:chgData name="Uwe Ricken" userId="f02567aecbed924b" providerId="LiveId" clId="{E77B627B-1F43-41A9-9F24-D4BB31BF6050}" dt="2025-10-03T09:18:08.023" v="1287" actId="478"/>
          <ac:picMkLst>
            <pc:docMk/>
            <pc:sldMk cId="4282063005" sldId="260"/>
            <ac:picMk id="9" creationId="{00000000-0000-0000-0000-000000000000}"/>
          </ac:picMkLst>
        </pc:picChg>
        <pc:picChg chg="del">
          <ac:chgData name="Uwe Ricken" userId="f02567aecbed924b" providerId="LiveId" clId="{E77B627B-1F43-41A9-9F24-D4BB31BF6050}" dt="2025-10-03T09:18:08.023" v="1287" actId="478"/>
          <ac:picMkLst>
            <pc:docMk/>
            <pc:sldMk cId="4282063005" sldId="260"/>
            <ac:picMk id="10" creationId="{00000000-0000-0000-0000-000000000000}"/>
          </ac:picMkLst>
        </pc:pic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3T10:23:30.168" v="163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addSp delSp modSp add mod chgLayout">
        <pc:chgData name="Uwe Ricken" userId="f02567aecbed924b" providerId="LiveId" clId="{E77B627B-1F43-41A9-9F24-D4BB31BF6050}" dt="2025-10-03T09:19:22.337" v="1289"/>
        <pc:sldMkLst>
          <pc:docMk/>
          <pc:sldMk cId="2945372925" sldId="266"/>
        </pc:sldMkLst>
        <pc:spChg chg="add del mod">
          <ac:chgData name="Uwe Ricken" userId="f02567aecbed924b" providerId="LiveId" clId="{E77B627B-1F43-41A9-9F24-D4BB31BF6050}" dt="2025-10-02T10:03:41.961" v="1170" actId="6264"/>
          <ac:spMkLst>
            <pc:docMk/>
            <pc:sldMk cId="2945372925" sldId="266"/>
            <ac:spMk id="2" creationId="{75B310A5-C26B-A594-0010-CE97E06D2671}"/>
          </ac:spMkLst>
        </pc:spChg>
        <pc:spChg chg="add del mod">
          <ac:chgData name="Uwe Ricken" userId="f02567aecbed924b" providerId="LiveId" clId="{E77B627B-1F43-41A9-9F24-D4BB31BF6050}" dt="2025-10-02T10:03:41.961" v="1170" actId="6264"/>
          <ac:spMkLst>
            <pc:docMk/>
            <pc:sldMk cId="2945372925" sldId="266"/>
            <ac:spMk id="3" creationId="{4D91D9FA-C01B-A181-928B-D7D4FE90FDAA}"/>
          </ac:spMkLst>
        </pc:spChg>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add del mod">
          <ac:chgData name="Uwe Ricken" userId="f02567aecbed924b" providerId="LiveId" clId="{E77B627B-1F43-41A9-9F24-D4BB31BF6050}" dt="2025-10-02T10:03:38.997" v="1169" actId="6264"/>
          <ac:spMkLst>
            <pc:docMk/>
            <pc:sldMk cId="3332771033" sldId="267"/>
            <ac:spMk id="2" creationId="{CCF8E8C3-F02F-88E8-861B-BC5F42FD698B}"/>
          </ac:spMkLst>
        </pc:spChg>
        <pc:spChg chg="add del mod">
          <ac:chgData name="Uwe Ricken" userId="f02567aecbed924b" providerId="LiveId" clId="{E77B627B-1F43-41A9-9F24-D4BB31BF6050}" dt="2025-10-02T10:03:38.997" v="1169" actId="6264"/>
          <ac:spMkLst>
            <pc:docMk/>
            <pc:sldMk cId="3332771033" sldId="267"/>
            <ac:spMk id="3" creationId="{FA5E4756-635E-DCB6-B6F9-D1D7E764E1F8}"/>
          </ac:spMkLst>
        </pc:spChg>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3T09:19:22.337" v="1289"/>
        <pc:sldMkLst>
          <pc:docMk/>
          <pc:sldMk cId="1748431795" sldId="268"/>
        </pc:sldMkLst>
        <pc:spChg chg="mod">
          <ac:chgData name="Uwe Ricken" userId="f02567aecbed924b" providerId="LiveId" clId="{E77B627B-1F43-41A9-9F24-D4BB31BF6050}" dt="2025-10-03T09:19:22.337" v="1289"/>
          <ac:spMkLst>
            <pc:docMk/>
            <pc:sldMk cId="1748431795" sldId="268"/>
            <ac:spMk id="2" creationId="{00000000-0000-0000-0000-000000000000}"/>
          </ac:spMkLst>
        </pc:spChg>
      </pc:sldChg>
      <pc:sldChg chg="modSp add">
        <pc:chgData name="Uwe Ricken" userId="f02567aecbed924b" providerId="LiveId" clId="{E77B627B-1F43-41A9-9F24-D4BB31BF6050}" dt="2025-10-03T09:19:22.337" v="1289"/>
        <pc:sldMkLst>
          <pc:docMk/>
          <pc:sldMk cId="601293172" sldId="269"/>
        </pc:sldMkLst>
        <pc:spChg chg="mod">
          <ac:chgData name="Uwe Ricken" userId="f02567aecbed924b" providerId="LiveId" clId="{E77B627B-1F43-41A9-9F24-D4BB31BF6050}" dt="2025-10-03T09:19:22.337" v="1289"/>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del mod">
          <ac:chgData name="Uwe Ricken" userId="f02567aecbed924b" providerId="LiveId" clId="{E77B627B-1F43-41A9-9F24-D4BB31BF6050}" dt="2025-10-02T10:06:05.886" v="1176" actId="6264"/>
          <ac:spMkLst>
            <pc:docMk/>
            <pc:sldMk cId="3306127284" sldId="270"/>
            <ac:spMk id="4" creationId="{819E4AF3-49A3-5F58-22D5-ED5A2C4B2F22}"/>
          </ac:spMkLst>
        </pc:spChg>
        <pc:spChg chg="add del mod">
          <ac:chgData name="Uwe Ricken" userId="f02567aecbed924b" providerId="LiveId" clId="{E77B627B-1F43-41A9-9F24-D4BB31BF6050}" dt="2025-10-02T10:06:05.886" v="1176" actId="6264"/>
          <ac:spMkLst>
            <pc:docMk/>
            <pc:sldMk cId="3306127284" sldId="270"/>
            <ac:spMk id="5" creationId="{E260F2AC-4916-6EC4-AE2D-9DB63CA90ADB}"/>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pc:chgData name="Uwe Ricken" userId="f02567aecbed924b" providerId="LiveId" clId="{E77B627B-1F43-41A9-9F24-D4BB31BF6050}" dt="2025-10-03T09:19:22.337" v="128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3T10:34:20.586" v="1846" actId="113"/>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del mod ord">
          <ac:chgData name="Uwe Ricken" userId="f02567aecbed924b" providerId="LiveId" clId="{E77B627B-1F43-41A9-9F24-D4BB31BF6050}" dt="2025-10-03T10:31:58.023" v="1639" actId="478"/>
          <ac:spMkLst>
            <pc:docMk/>
            <pc:sldMk cId="644282622" sldId="275"/>
            <ac:spMk id="3" creationId="{00000000-0000-0000-0000-000000000000}"/>
          </ac:spMkLst>
        </pc:spChg>
        <pc:spChg chg="add mod ord">
          <ac:chgData name="Uwe Ricken" userId="f02567aecbed924b" providerId="LiveId" clId="{E77B627B-1F43-41A9-9F24-D4BB31BF6050}" dt="2025-10-03T10:34:20.586" v="1846" actId="113"/>
          <ac:spMkLst>
            <pc:docMk/>
            <pc:sldMk cId="644282622" sldId="275"/>
            <ac:spMk id="7" creationId="{317974D3-DA29-D818-E7AF-ED99DC636E65}"/>
          </ac:spMkLst>
        </pc:spChg>
        <pc:spChg chg="add del mod">
          <ac:chgData name="Uwe Ricken" userId="f02567aecbed924b" providerId="LiveId" clId="{E77B627B-1F43-41A9-9F24-D4BB31BF6050}" dt="2025-10-03T10:32:08.604" v="1640" actId="478"/>
          <ac:spMkLst>
            <pc:docMk/>
            <pc:sldMk cId="644282622" sldId="275"/>
            <ac:spMk id="9" creationId="{51785BC9-10C1-860B-C0DA-8E74F9FC26B3}"/>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ord">
        <pc:chgData name="Uwe Ricken" userId="f02567aecbed924b" providerId="LiveId" clId="{E77B627B-1F43-41A9-9F24-D4BB31BF6050}" dt="2025-10-03T10:23:30.168" v="1630"/>
        <pc:sldMkLst>
          <pc:docMk/>
          <pc:sldMk cId="3076961368" sldId="277"/>
        </pc:sldMkLst>
        <pc:spChg chg="mod">
          <ac:chgData name="Uwe Ricken" userId="f02567aecbed924b" providerId="LiveId" clId="{E77B627B-1F43-41A9-9F24-D4BB31BF6050}" dt="2025-10-03T09:19:22.337" v="1289"/>
          <ac:spMkLst>
            <pc:docMk/>
            <pc:sldMk cId="3076961368" sldId="277"/>
            <ac:spMk id="2" creationId="{00000000-0000-0000-0000-000000000000}"/>
          </ac:spMkLst>
        </pc:spChg>
        <pc:spChg chg="mod">
          <ac:chgData name="Uwe Ricken" userId="f02567aecbed924b" providerId="LiveId" clId="{E77B627B-1F43-41A9-9F24-D4BB31BF6050}" dt="2025-10-03T09:19:22.337" v="1289"/>
          <ac:spMkLst>
            <pc:docMk/>
            <pc:sldMk cId="3076961368" sldId="277"/>
            <ac:spMk id="3" creationId="{00000000-0000-0000-0000-000000000000}"/>
          </ac:spMkLst>
        </pc:spChg>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2T09:47:21.920" v="1057" actId="2696"/>
        <pc:sldMkLst>
          <pc:docMk/>
          <pc:sldMk cId="3052059525" sldId="289"/>
        </pc:sldMkLst>
      </pc:sldChg>
      <pc:sldChg chg="modSp add">
        <pc:chgData name="Uwe Ricken" userId="f02567aecbed924b" providerId="LiveId" clId="{E77B627B-1F43-41A9-9F24-D4BB31BF6050}" dt="2025-10-03T09:19:22.337" v="1289"/>
        <pc:sldMkLst>
          <pc:docMk/>
          <pc:sldMk cId="3949236557" sldId="290"/>
        </pc:sldMkLst>
        <pc:spChg chg="mod">
          <ac:chgData name="Uwe Ricken" userId="f02567aecbed924b" providerId="LiveId" clId="{E77B627B-1F43-41A9-9F24-D4BB31BF6050}" dt="2025-10-03T09:19:22.337" v="1289"/>
          <ac:spMkLst>
            <pc:docMk/>
            <pc:sldMk cId="3949236557" sldId="290"/>
            <ac:spMk id="2" creationId="{00000000-0000-0000-0000-000000000000}"/>
          </ac:spMkLst>
        </pc:spChg>
      </pc:sldChg>
      <pc:sldChg chg="modSp add">
        <pc:chgData name="Uwe Ricken" userId="f02567aecbed924b" providerId="LiveId" clId="{E77B627B-1F43-41A9-9F24-D4BB31BF6050}" dt="2025-10-03T09:19:22.337" v="1289"/>
        <pc:sldMkLst>
          <pc:docMk/>
          <pc:sldMk cId="1440838206" sldId="291"/>
        </pc:sldMkLst>
        <pc:spChg chg="mod">
          <ac:chgData name="Uwe Ricken" userId="f02567aecbed924b" providerId="LiveId" clId="{E77B627B-1F43-41A9-9F24-D4BB31BF6050}" dt="2025-10-03T09:19:22.337" v="1289"/>
          <ac:spMkLst>
            <pc:docMk/>
            <pc:sldMk cId="1440838206" sldId="291"/>
            <ac:spMk id="2" creationId="{00000000-0000-0000-0000-000000000000}"/>
          </ac:spMkLst>
        </pc:spChg>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pc:chgData name="Uwe Ricken" userId="f02567aecbed924b" providerId="LiveId" clId="{E77B627B-1F43-41A9-9F24-D4BB31BF6050}" dt="2025-10-03T09:19:22.337" v="128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ldChg>
      <pc:sldChg chg="modSp">
        <pc:chgData name="Uwe Ricken" userId="f02567aecbed924b" providerId="LiveId" clId="{E77B627B-1F43-41A9-9F24-D4BB31BF6050}" dt="2025-10-03T09:19:22.337" v="1289"/>
        <pc:sldMkLst>
          <pc:docMk/>
          <pc:sldMk cId="1681187469" sldId="335"/>
        </pc:sldMkLst>
        <pc:spChg chg="mod">
          <ac:chgData name="Uwe Ricken" userId="f02567aecbed924b" providerId="LiveId" clId="{E77B627B-1F43-41A9-9F24-D4BB31BF6050}" dt="2025-10-03T09:19:22.337" v="1289"/>
          <ac:spMkLst>
            <pc:docMk/>
            <pc:sldMk cId="1681187469" sldId="335"/>
            <ac:spMk id="2" creationId="{00000000-0000-0000-0000-000000000000}"/>
          </ac:spMkLst>
        </pc:spChg>
        <pc:spChg chg="mod">
          <ac:chgData name="Uwe Ricken" userId="f02567aecbed924b" providerId="LiveId" clId="{E77B627B-1F43-41A9-9F24-D4BB31BF6050}" dt="2025-10-03T09:19:22.337" v="1289"/>
          <ac:spMkLst>
            <pc:docMk/>
            <pc:sldMk cId="1681187469" sldId="335"/>
            <ac:spMk id="4" creationId="{00000000-0000-0000-0000-000000000000}"/>
          </ac:spMkLst>
        </pc:spChg>
        <pc:spChg chg="mod">
          <ac:chgData name="Uwe Ricken" userId="f02567aecbed924b" providerId="LiveId" clId="{E77B627B-1F43-41A9-9F24-D4BB31BF6050}" dt="2025-10-03T09:19:22.337" v="1289"/>
          <ac:spMkLst>
            <pc:docMk/>
            <pc:sldMk cId="1681187469" sldId="335"/>
            <ac:spMk id="6" creationId="{00000000-0000-0000-0000-000000000000}"/>
          </ac:spMkLst>
        </pc:spChg>
      </pc:sldChg>
      <pc:sldChg chg="modSp">
        <pc:chgData name="Uwe Ricken" userId="f02567aecbed924b" providerId="LiveId" clId="{E77B627B-1F43-41A9-9F24-D4BB31BF6050}" dt="2025-10-03T09:19:22.337" v="1289"/>
        <pc:sldMkLst>
          <pc:docMk/>
          <pc:sldMk cId="793187785" sldId="337"/>
        </pc:sldMkLst>
        <pc:spChg chg="mod">
          <ac:chgData name="Uwe Ricken" userId="f02567aecbed924b" providerId="LiveId" clId="{E77B627B-1F43-41A9-9F24-D4BB31BF6050}" dt="2025-10-03T09:19:22.337" v="1289"/>
          <ac:spMkLst>
            <pc:docMk/>
            <pc:sldMk cId="793187785" sldId="337"/>
            <ac:spMk id="5" creationId="{12571BE5-B71D-FFFF-95F2-7563C3CE89CB}"/>
          </ac:spMkLst>
        </pc:spChg>
        <pc:spChg chg="mod">
          <ac:chgData name="Uwe Ricken" userId="f02567aecbed924b" providerId="LiveId" clId="{E77B627B-1F43-41A9-9F24-D4BB31BF6050}" dt="2025-10-03T09:19:22.337" v="1289"/>
          <ac:spMkLst>
            <pc:docMk/>
            <pc:sldMk cId="793187785" sldId="337"/>
            <ac:spMk id="6" creationId="{1BF56D9F-9292-F522-0C69-FE07A8759768}"/>
          </ac:spMkLst>
        </pc:spChg>
      </pc:sldChg>
      <pc:sldChg chg="modSp">
        <pc:chgData name="Uwe Ricken" userId="f02567aecbed924b" providerId="LiveId" clId="{E77B627B-1F43-41A9-9F24-D4BB31BF6050}" dt="2025-10-03T09:19:22.337" v="1289"/>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3T09:19:22.337" v="1289"/>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pc:chgData name="Uwe Ricken" userId="f02567aecbed924b" providerId="LiveId" clId="{E77B627B-1F43-41A9-9F24-D4BB31BF6050}" dt="2025-10-03T09:19:22.337" v="1289"/>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3T09:19:22.337" v="1289"/>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pc:chgData name="Uwe Ricken" userId="f02567aecbed924b" providerId="LiveId" clId="{E77B627B-1F43-41A9-9F24-D4BB31BF6050}" dt="2025-10-03T09:19:22.337" v="1289"/>
        <pc:sldMkLst>
          <pc:docMk/>
          <pc:sldMk cId="1817427835" sldId="341"/>
        </pc:sldMkLst>
        <pc:spChg chg="mod">
          <ac:chgData name="Uwe Ricken" userId="f02567aecbed924b" providerId="LiveId" clId="{E77B627B-1F43-41A9-9F24-D4BB31BF6050}" dt="2025-10-03T09:19:22.337" v="1289"/>
          <ac:spMkLst>
            <pc:docMk/>
            <pc:sldMk cId="1817427835" sldId="341"/>
            <ac:spMk id="2" creationId="{6F723960-254C-0907-5845-B331D5CE418E}"/>
          </ac:spMkLst>
        </pc:spChg>
        <pc:spChg chg="mod">
          <ac:chgData name="Uwe Ricken" userId="f02567aecbed924b" providerId="LiveId" clId="{E77B627B-1F43-41A9-9F24-D4BB31BF6050}" dt="2025-10-03T09:19:22.337" v="1289"/>
          <ac:spMkLst>
            <pc:docMk/>
            <pc:sldMk cId="1817427835" sldId="341"/>
            <ac:spMk id="3" creationId="{E5CD2D06-DE0C-4810-E268-11D021E21C77}"/>
          </ac:spMkLst>
        </pc:spChg>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modSp">
        <pc:chgData name="Uwe Ricken" userId="f02567aecbed924b" providerId="LiveId" clId="{E77B627B-1F43-41A9-9F24-D4BB31BF6050}" dt="2025-10-03T09:19:22.337" v="1289"/>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ldChg>
      <pc:sldChg chg="modSp">
        <pc:chgData name="Uwe Ricken" userId="f02567aecbed924b" providerId="LiveId" clId="{E77B627B-1F43-41A9-9F24-D4BB31BF6050}" dt="2025-10-03T09:19:22.337" v="1289"/>
        <pc:sldMkLst>
          <pc:docMk/>
          <pc:sldMk cId="1311573841" sldId="350"/>
        </pc:sldMkLst>
        <pc:spChg chg="mod">
          <ac:chgData name="Uwe Ricken" userId="f02567aecbed924b" providerId="LiveId" clId="{E77B627B-1F43-41A9-9F24-D4BB31BF6050}" dt="2025-10-03T09:19:22.337" v="1289"/>
          <ac:spMkLst>
            <pc:docMk/>
            <pc:sldMk cId="1311573841" sldId="350"/>
            <ac:spMk id="2" creationId="{97A56B76-8DFF-FA77-B3F1-770EEE365CE5}"/>
          </ac:spMkLst>
        </pc:spChg>
        <pc:spChg chg="mod">
          <ac:chgData name="Uwe Ricken" userId="f02567aecbed924b" providerId="LiveId" clId="{E77B627B-1F43-41A9-9F24-D4BB31BF6050}" dt="2025-10-03T09:19:22.337" v="1289"/>
          <ac:spMkLst>
            <pc:docMk/>
            <pc:sldMk cId="1311573841" sldId="350"/>
            <ac:spMk id="3" creationId="{53DA8CB9-CD42-3195-691F-49C817CF1EC5}"/>
          </ac:spMkLst>
        </pc:spChg>
        <pc:picChg chg="mod">
          <ac:chgData name="Uwe Ricken" userId="f02567aecbed924b" providerId="LiveId" clId="{E77B627B-1F43-41A9-9F24-D4BB31BF6050}" dt="2025-10-03T09:19:22.337" v="1289"/>
          <ac:picMkLst>
            <pc:docMk/>
            <pc:sldMk cId="1311573841" sldId="350"/>
            <ac:picMk id="7" creationId="{26AA90EF-3BD3-52CD-3AB6-ABD5A1E9F78A}"/>
          </ac:picMkLst>
        </pc:picChg>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pc:chgData name="Uwe Ricken" userId="f02567aecbed924b" providerId="LiveId" clId="{E77B627B-1F43-41A9-9F24-D4BB31BF6050}" dt="2025-10-03T09:19:22.337" v="1289"/>
        <pc:sldMkLst>
          <pc:docMk/>
          <pc:sldMk cId="829122267" sldId="355"/>
        </pc:sldMkLst>
        <pc:spChg chg="mod">
          <ac:chgData name="Uwe Ricken" userId="f02567aecbed924b" providerId="LiveId" clId="{E77B627B-1F43-41A9-9F24-D4BB31BF6050}" dt="2025-10-03T09:19:22.337" v="1289"/>
          <ac:spMkLst>
            <pc:docMk/>
            <pc:sldMk cId="829122267" sldId="355"/>
            <ac:spMk id="2" creationId="{00000000-0000-0000-0000-000000000000}"/>
          </ac:spMkLst>
        </pc:spChg>
        <pc:spChg chg="mod">
          <ac:chgData name="Uwe Ricken" userId="f02567aecbed924b" providerId="LiveId" clId="{E77B627B-1F43-41A9-9F24-D4BB31BF6050}" dt="2025-10-03T09:19:22.337" v="1289"/>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modSp">
        <pc:chgData name="Uwe Ricken" userId="f02567aecbed924b" providerId="LiveId" clId="{E77B627B-1F43-41A9-9F24-D4BB31BF6050}" dt="2025-10-03T09:19:22.337" v="1289"/>
        <pc:sldMkLst>
          <pc:docMk/>
          <pc:sldMk cId="1916174155" sldId="360"/>
        </pc:sldMkLst>
        <pc:spChg chg="mod">
          <ac:chgData name="Uwe Ricken" userId="f02567aecbed924b" providerId="LiveId" clId="{E77B627B-1F43-41A9-9F24-D4BB31BF6050}" dt="2025-10-03T09:19:22.337" v="1289"/>
          <ac:spMkLst>
            <pc:docMk/>
            <pc:sldMk cId="1916174155" sldId="360"/>
            <ac:spMk id="2" creationId="{00000000-0000-0000-0000-000000000000}"/>
          </ac:spMkLst>
        </pc:spChg>
      </pc:sldChg>
      <pc:sldChg chg="modSp">
        <pc:chgData name="Uwe Ricken" userId="f02567aecbed924b" providerId="LiveId" clId="{E77B627B-1F43-41A9-9F24-D4BB31BF6050}" dt="2025-10-03T09:19:22.337" v="1289"/>
        <pc:sldMkLst>
          <pc:docMk/>
          <pc:sldMk cId="1922492528" sldId="361"/>
        </pc:sldMkLst>
        <pc:spChg chg="mod">
          <ac:chgData name="Uwe Ricken" userId="f02567aecbed924b" providerId="LiveId" clId="{E77B627B-1F43-41A9-9F24-D4BB31BF6050}" dt="2025-10-03T09:19:22.337" v="1289"/>
          <ac:spMkLst>
            <pc:docMk/>
            <pc:sldMk cId="1922492528" sldId="361"/>
            <ac:spMk id="2" creationId="{00000000-0000-0000-0000-000000000000}"/>
          </ac:spMkLst>
        </pc:spChg>
        <pc:spChg chg="mod">
          <ac:chgData name="Uwe Ricken" userId="f02567aecbed924b" providerId="LiveId" clId="{E77B627B-1F43-41A9-9F24-D4BB31BF6050}" dt="2025-10-03T09:19:22.337" v="1289"/>
          <ac:spMkLst>
            <pc:docMk/>
            <pc:sldMk cId="1922492528" sldId="361"/>
            <ac:spMk id="3" creationId="{00000000-0000-0000-0000-000000000000}"/>
          </ac:spMkLst>
        </pc:spChg>
      </pc:sldChg>
      <pc:sldChg chg="modSp">
        <pc:chgData name="Uwe Ricken" userId="f02567aecbed924b" providerId="LiveId" clId="{E77B627B-1F43-41A9-9F24-D4BB31BF6050}" dt="2025-10-03T09:19:22.337" v="1289"/>
        <pc:sldMkLst>
          <pc:docMk/>
          <pc:sldMk cId="3088928378" sldId="362"/>
        </pc:sldMkLst>
        <pc:spChg chg="mod">
          <ac:chgData name="Uwe Ricken" userId="f02567aecbed924b" providerId="LiveId" clId="{E77B627B-1F43-41A9-9F24-D4BB31BF6050}" dt="2025-10-03T09:19:22.337" v="1289"/>
          <ac:spMkLst>
            <pc:docMk/>
            <pc:sldMk cId="3088928378" sldId="362"/>
            <ac:spMk id="2" creationId="{00000000-0000-0000-0000-000000000000}"/>
          </ac:spMkLst>
        </pc:spChg>
        <pc:spChg chg="mod">
          <ac:chgData name="Uwe Ricken" userId="f02567aecbed924b" providerId="LiveId" clId="{E77B627B-1F43-41A9-9F24-D4BB31BF6050}" dt="2025-10-03T09:19:22.337" v="1289"/>
          <ac:spMkLst>
            <pc:docMk/>
            <pc:sldMk cId="3088928378" sldId="362"/>
            <ac:spMk id="3" creationId="{00000000-0000-0000-0000-000000000000}"/>
          </ac:spMkLst>
        </pc:spChg>
      </pc:sldChg>
      <pc:sldChg chg="modSp">
        <pc:chgData name="Uwe Ricken" userId="f02567aecbed924b" providerId="LiveId" clId="{E77B627B-1F43-41A9-9F24-D4BB31BF6050}" dt="2025-10-03T09:19:22.337" v="1289"/>
        <pc:sldMkLst>
          <pc:docMk/>
          <pc:sldMk cId="1724708768" sldId="365"/>
        </pc:sldMkLst>
        <pc:spChg chg="mod">
          <ac:chgData name="Uwe Ricken" userId="f02567aecbed924b" providerId="LiveId" clId="{E77B627B-1F43-41A9-9F24-D4BB31BF6050}" dt="2025-10-03T09:19:22.337" v="1289"/>
          <ac:spMkLst>
            <pc:docMk/>
            <pc:sldMk cId="1724708768" sldId="365"/>
            <ac:spMk id="2" creationId="{00000000-0000-0000-0000-000000000000}"/>
          </ac:spMkLst>
        </pc:spChg>
        <pc:spChg chg="mod">
          <ac:chgData name="Uwe Ricken" userId="f02567aecbed924b" providerId="LiveId" clId="{E77B627B-1F43-41A9-9F24-D4BB31BF6050}" dt="2025-10-03T09:19:22.337" v="1289"/>
          <ac:spMkLst>
            <pc:docMk/>
            <pc:sldMk cId="1724708768" sldId="365"/>
            <ac:spMk id="7" creationId="{BDF40AF9-0E7E-4FB5-94A8-9B07B5336247}"/>
          </ac:spMkLst>
        </pc:spChg>
      </pc:sldChg>
      <pc:sldChg chg="modSp">
        <pc:chgData name="Uwe Ricken" userId="f02567aecbed924b" providerId="LiveId" clId="{E77B627B-1F43-41A9-9F24-D4BB31BF6050}" dt="2025-10-03T09:19:22.337" v="1289"/>
        <pc:sldMkLst>
          <pc:docMk/>
          <pc:sldMk cId="2042174330" sldId="366"/>
        </pc:sldMkLst>
        <pc:spChg chg="mod">
          <ac:chgData name="Uwe Ricken" userId="f02567aecbed924b" providerId="LiveId" clId="{E77B627B-1F43-41A9-9F24-D4BB31BF6050}" dt="2025-10-03T09:19:22.337" v="1289"/>
          <ac:spMkLst>
            <pc:docMk/>
            <pc:sldMk cId="2042174330" sldId="366"/>
            <ac:spMk id="2" creationId="{00000000-0000-0000-0000-000000000000}"/>
          </ac:spMkLst>
        </pc:spChg>
        <pc:spChg chg="mod">
          <ac:chgData name="Uwe Ricken" userId="f02567aecbed924b" providerId="LiveId" clId="{E77B627B-1F43-41A9-9F24-D4BB31BF6050}" dt="2025-10-03T09:19:22.337" v="1289"/>
          <ac:spMkLst>
            <pc:docMk/>
            <pc:sldMk cId="2042174330" sldId="366"/>
            <ac:spMk id="3" creationId="{00000000-0000-0000-0000-000000000000}"/>
          </ac:spMkLst>
        </pc:spChg>
      </pc:sldChg>
      <pc:sldChg chg="modSp">
        <pc:chgData name="Uwe Ricken" userId="f02567aecbed924b" providerId="LiveId" clId="{E77B627B-1F43-41A9-9F24-D4BB31BF6050}" dt="2025-10-03T09:19:22.337" v="1289"/>
        <pc:sldMkLst>
          <pc:docMk/>
          <pc:sldMk cId="4050489124" sldId="367"/>
        </pc:sldMkLst>
        <pc:spChg chg="mod">
          <ac:chgData name="Uwe Ricken" userId="f02567aecbed924b" providerId="LiveId" clId="{E77B627B-1F43-41A9-9F24-D4BB31BF6050}" dt="2025-10-03T09:19:22.337" v="1289"/>
          <ac:spMkLst>
            <pc:docMk/>
            <pc:sldMk cId="4050489124" sldId="367"/>
            <ac:spMk id="2" creationId="{00000000-0000-0000-0000-000000000000}"/>
          </ac:spMkLst>
        </pc:spChg>
        <pc:spChg chg="mod">
          <ac:chgData name="Uwe Ricken" userId="f02567aecbed924b" providerId="LiveId" clId="{E77B627B-1F43-41A9-9F24-D4BB31BF6050}" dt="2025-10-03T09:19:22.337" v="1289"/>
          <ac:spMkLst>
            <pc:docMk/>
            <pc:sldMk cId="4050489124" sldId="367"/>
            <ac:spMk id="3" creationId="{00000000-0000-0000-0000-000000000000}"/>
          </ac:spMkLst>
        </pc:spChg>
        <pc:spChg chg="mod">
          <ac:chgData name="Uwe Ricken" userId="f02567aecbed924b" providerId="LiveId" clId="{E77B627B-1F43-41A9-9F24-D4BB31BF6050}" dt="2025-10-03T09:19:22.337" v="1289"/>
          <ac:spMkLst>
            <pc:docMk/>
            <pc:sldMk cId="4050489124" sldId="367"/>
            <ac:spMk id="5" creationId="{D20065B1-B98E-4E30-BE2A-3CF8296DD141}"/>
          </ac:spMkLst>
        </pc:spChg>
      </pc:sldChg>
      <pc:sldChg chg="modSp">
        <pc:chgData name="Uwe Ricken" userId="f02567aecbed924b" providerId="LiveId" clId="{E77B627B-1F43-41A9-9F24-D4BB31BF6050}" dt="2025-10-03T09:19:22.337" v="1289"/>
        <pc:sldMkLst>
          <pc:docMk/>
          <pc:sldMk cId="3333489915" sldId="369"/>
        </pc:sldMkLst>
        <pc:spChg chg="mod">
          <ac:chgData name="Uwe Ricken" userId="f02567aecbed924b" providerId="LiveId" clId="{E77B627B-1F43-41A9-9F24-D4BB31BF6050}" dt="2025-10-03T09:19:22.337" v="1289"/>
          <ac:spMkLst>
            <pc:docMk/>
            <pc:sldMk cId="3333489915" sldId="369"/>
            <ac:spMk id="2" creationId="{00000000-0000-0000-0000-000000000000}"/>
          </ac:spMkLst>
        </pc:spChg>
        <pc:spChg chg="mod">
          <ac:chgData name="Uwe Ricken" userId="f02567aecbed924b" providerId="LiveId" clId="{E77B627B-1F43-41A9-9F24-D4BB31BF6050}" dt="2025-10-03T09:19:22.337" v="1289"/>
          <ac:spMkLst>
            <pc:docMk/>
            <pc:sldMk cId="3333489915" sldId="369"/>
            <ac:spMk id="3" creationId="{00000000-0000-0000-0000-000000000000}"/>
          </ac:spMkLst>
        </pc:spChg>
      </pc:sldChg>
      <pc:sldChg chg="modSp">
        <pc:chgData name="Uwe Ricken" userId="f02567aecbed924b" providerId="LiveId" clId="{E77B627B-1F43-41A9-9F24-D4BB31BF6050}" dt="2025-10-03T09:19:22.337" v="1289"/>
        <pc:sldMkLst>
          <pc:docMk/>
          <pc:sldMk cId="1643010302" sldId="371"/>
        </pc:sldMkLst>
        <pc:spChg chg="mod">
          <ac:chgData name="Uwe Ricken" userId="f02567aecbed924b" providerId="LiveId" clId="{E77B627B-1F43-41A9-9F24-D4BB31BF6050}" dt="2025-10-03T09:19:22.337" v="1289"/>
          <ac:spMkLst>
            <pc:docMk/>
            <pc:sldMk cId="1643010302" sldId="371"/>
            <ac:spMk id="2" creationId="{00000000-0000-0000-0000-000000000000}"/>
          </ac:spMkLst>
        </pc:spChg>
        <pc:spChg chg="mod">
          <ac:chgData name="Uwe Ricken" userId="f02567aecbed924b" providerId="LiveId" clId="{E77B627B-1F43-41A9-9F24-D4BB31BF6050}" dt="2025-10-03T09:19:22.337" v="1289"/>
          <ac:spMkLst>
            <pc:docMk/>
            <pc:sldMk cId="1643010302" sldId="371"/>
            <ac:spMk id="3" creationId="{00000000-0000-0000-0000-000000000000}"/>
          </ac:spMkLst>
        </pc:spChg>
      </pc:sldChg>
      <pc:sldChg chg="modSp">
        <pc:chgData name="Uwe Ricken" userId="f02567aecbed924b" providerId="LiveId" clId="{E77B627B-1F43-41A9-9F24-D4BB31BF6050}" dt="2025-10-03T09:19:22.337" v="1289"/>
        <pc:sldMkLst>
          <pc:docMk/>
          <pc:sldMk cId="3233612177" sldId="375"/>
        </pc:sldMkLst>
        <pc:spChg chg="mod">
          <ac:chgData name="Uwe Ricken" userId="f02567aecbed924b" providerId="LiveId" clId="{E77B627B-1F43-41A9-9F24-D4BB31BF6050}" dt="2025-10-03T09:19:22.337" v="1289"/>
          <ac:spMkLst>
            <pc:docMk/>
            <pc:sldMk cId="3233612177" sldId="375"/>
            <ac:spMk id="2" creationId="{00000000-0000-0000-0000-000000000000}"/>
          </ac:spMkLst>
        </pc:spChg>
        <pc:spChg chg="mod">
          <ac:chgData name="Uwe Ricken" userId="f02567aecbed924b" providerId="LiveId" clId="{E77B627B-1F43-41A9-9F24-D4BB31BF6050}" dt="2025-10-03T09:19:22.337" v="1289"/>
          <ac:spMkLst>
            <pc:docMk/>
            <pc:sldMk cId="3233612177" sldId="375"/>
            <ac:spMk id="3" creationId="{00000000-0000-0000-0000-000000000000}"/>
          </ac:spMkLst>
        </pc:spChg>
      </pc:sldChg>
      <pc:sldChg chg="modSp">
        <pc:chgData name="Uwe Ricken" userId="f02567aecbed924b" providerId="LiveId" clId="{E77B627B-1F43-41A9-9F24-D4BB31BF6050}" dt="2025-10-03T09:19:22.337" v="1289"/>
        <pc:sldMkLst>
          <pc:docMk/>
          <pc:sldMk cId="483615466" sldId="376"/>
        </pc:sldMkLst>
        <pc:spChg chg="mod">
          <ac:chgData name="Uwe Ricken" userId="f02567aecbed924b" providerId="LiveId" clId="{E77B627B-1F43-41A9-9F24-D4BB31BF6050}" dt="2025-10-03T09:19:22.337" v="1289"/>
          <ac:spMkLst>
            <pc:docMk/>
            <pc:sldMk cId="483615466" sldId="376"/>
            <ac:spMk id="2" creationId="{00000000-0000-0000-0000-000000000000}"/>
          </ac:spMkLst>
        </pc:spChg>
        <pc:spChg chg="mod">
          <ac:chgData name="Uwe Ricken" userId="f02567aecbed924b" providerId="LiveId" clId="{E77B627B-1F43-41A9-9F24-D4BB31BF6050}" dt="2025-10-03T09:19:22.337" v="1289"/>
          <ac:spMkLst>
            <pc:docMk/>
            <pc:sldMk cId="483615466" sldId="376"/>
            <ac:spMk id="3" creationId="{00000000-0000-0000-0000-000000000000}"/>
          </ac:spMkLst>
        </pc:spChg>
      </pc:sldChg>
      <pc:sldChg chg="modSp">
        <pc:chgData name="Uwe Ricken" userId="f02567aecbed924b" providerId="LiveId" clId="{E77B627B-1F43-41A9-9F24-D4BB31BF6050}" dt="2025-10-03T09:19:22.337" v="1289"/>
        <pc:sldMkLst>
          <pc:docMk/>
          <pc:sldMk cId="2685142439" sldId="377"/>
        </pc:sldMkLst>
        <pc:spChg chg="mod">
          <ac:chgData name="Uwe Ricken" userId="f02567aecbed924b" providerId="LiveId" clId="{E77B627B-1F43-41A9-9F24-D4BB31BF6050}" dt="2025-10-03T09:19:22.337" v="1289"/>
          <ac:spMkLst>
            <pc:docMk/>
            <pc:sldMk cId="2685142439" sldId="377"/>
            <ac:spMk id="2" creationId="{00000000-0000-0000-0000-000000000000}"/>
          </ac:spMkLst>
        </pc:spChg>
        <pc:spChg chg="mod">
          <ac:chgData name="Uwe Ricken" userId="f02567aecbed924b" providerId="LiveId" clId="{E77B627B-1F43-41A9-9F24-D4BB31BF6050}" dt="2025-10-03T09:19:22.337" v="1289"/>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pc:chgData name="Uwe Ricken" userId="f02567aecbed924b" providerId="LiveId" clId="{E77B627B-1F43-41A9-9F24-D4BB31BF6050}" dt="2025-10-03T09:19:22.337" v="1289"/>
        <pc:sldMkLst>
          <pc:docMk/>
          <pc:sldMk cId="1636418352" sldId="380"/>
        </pc:sldMkLst>
        <pc:spChg chg="mod">
          <ac:chgData name="Uwe Ricken" userId="f02567aecbed924b" providerId="LiveId" clId="{E77B627B-1F43-41A9-9F24-D4BB31BF6050}" dt="2025-10-03T09:19:22.337" v="1289"/>
          <ac:spMkLst>
            <pc:docMk/>
            <pc:sldMk cId="1636418352" sldId="380"/>
            <ac:spMk id="2" creationId="{00000000-0000-0000-0000-000000000000}"/>
          </ac:spMkLst>
        </pc:spChg>
        <pc:spChg chg="mod">
          <ac:chgData name="Uwe Ricken" userId="f02567aecbed924b" providerId="LiveId" clId="{E77B627B-1F43-41A9-9F24-D4BB31BF6050}" dt="2025-10-03T09:19:22.337" v="1289"/>
          <ac:spMkLst>
            <pc:docMk/>
            <pc:sldMk cId="1636418352" sldId="380"/>
            <ac:spMk id="3" creationId="{00000000-0000-0000-0000-000000000000}"/>
          </ac:spMkLst>
        </pc:spChg>
      </pc:sldChg>
      <pc:sldChg chg="modSp">
        <pc:chgData name="Uwe Ricken" userId="f02567aecbed924b" providerId="LiveId" clId="{E77B627B-1F43-41A9-9F24-D4BB31BF6050}" dt="2025-10-03T09:19:22.337" v="1289"/>
        <pc:sldMkLst>
          <pc:docMk/>
          <pc:sldMk cId="325701114" sldId="383"/>
        </pc:sldMkLst>
        <pc:spChg chg="mod">
          <ac:chgData name="Uwe Ricken" userId="f02567aecbed924b" providerId="LiveId" clId="{E77B627B-1F43-41A9-9F24-D4BB31BF6050}" dt="2025-10-03T09:19:22.337" v="1289"/>
          <ac:spMkLst>
            <pc:docMk/>
            <pc:sldMk cId="325701114" sldId="383"/>
            <ac:spMk id="2" creationId="{00000000-0000-0000-0000-000000000000}"/>
          </ac:spMkLst>
        </pc:spChg>
        <pc:spChg chg="mod">
          <ac:chgData name="Uwe Ricken" userId="f02567aecbed924b" providerId="LiveId" clId="{E77B627B-1F43-41A9-9F24-D4BB31BF6050}" dt="2025-10-03T09:19:22.337" v="1289"/>
          <ac:spMkLst>
            <pc:docMk/>
            <pc:sldMk cId="325701114" sldId="383"/>
            <ac:spMk id="3" creationId="{00000000-0000-0000-0000-000000000000}"/>
          </ac:spMkLst>
        </pc:spChg>
      </pc:sldChg>
      <pc:sldChg chg="modSp">
        <pc:chgData name="Uwe Ricken" userId="f02567aecbed924b" providerId="LiveId" clId="{E77B627B-1F43-41A9-9F24-D4BB31BF6050}" dt="2025-10-03T09:19:22.337" v="1289"/>
        <pc:sldMkLst>
          <pc:docMk/>
          <pc:sldMk cId="617902864" sldId="384"/>
        </pc:sldMkLst>
        <pc:spChg chg="mod">
          <ac:chgData name="Uwe Ricken" userId="f02567aecbed924b" providerId="LiveId" clId="{E77B627B-1F43-41A9-9F24-D4BB31BF6050}" dt="2025-10-03T09:19:22.337" v="1289"/>
          <ac:spMkLst>
            <pc:docMk/>
            <pc:sldMk cId="617902864" sldId="384"/>
            <ac:spMk id="5" creationId="{97A9F141-08EC-A09D-48EB-A50EBB79EB84}"/>
          </ac:spMkLst>
        </pc:spChg>
        <pc:spChg chg="mod">
          <ac:chgData name="Uwe Ricken" userId="f02567aecbed924b" providerId="LiveId" clId="{E77B627B-1F43-41A9-9F24-D4BB31BF6050}" dt="2025-10-03T09:19:22.337" v="1289"/>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pc:chgData name="Uwe Ricken" userId="f02567aecbed924b" providerId="LiveId" clId="{E77B627B-1F43-41A9-9F24-D4BB31BF6050}" dt="2025-10-03T09:19:22.337" v="1289"/>
        <pc:sldMkLst>
          <pc:docMk/>
          <pc:sldMk cId="3787632781" sldId="386"/>
        </pc:sldMkLst>
        <pc:spChg chg="mod">
          <ac:chgData name="Uwe Ricken" userId="f02567aecbed924b" providerId="LiveId" clId="{E77B627B-1F43-41A9-9F24-D4BB31BF6050}" dt="2025-10-03T09:19:22.337" v="1289"/>
          <ac:spMkLst>
            <pc:docMk/>
            <pc:sldMk cId="3787632781" sldId="386"/>
            <ac:spMk id="4" creationId="{F1A79432-D644-3812-E77F-2E08828D0B75}"/>
          </ac:spMkLst>
        </pc:spChg>
        <pc:spChg chg="mod">
          <ac:chgData name="Uwe Ricken" userId="f02567aecbed924b" providerId="LiveId" clId="{E77B627B-1F43-41A9-9F24-D4BB31BF6050}" dt="2025-10-03T09:19:22.337" v="1289"/>
          <ac:spMkLst>
            <pc:docMk/>
            <pc:sldMk cId="3787632781" sldId="386"/>
            <ac:spMk id="5" creationId="{660CE6D6-A1A7-5C9A-981D-6FC51FD50CEF}"/>
          </ac:spMkLst>
        </pc:spChg>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pc:chgData name="Uwe Ricken" userId="f02567aecbed924b" providerId="LiveId" clId="{E77B627B-1F43-41A9-9F24-D4BB31BF6050}" dt="2025-10-03T09:19:22.337" v="1289"/>
        <pc:sldMkLst>
          <pc:docMk/>
          <pc:sldMk cId="1658879407" sldId="388"/>
        </pc:sldMkLst>
        <pc:spChg chg="mod">
          <ac:chgData name="Uwe Ricken" userId="f02567aecbed924b" providerId="LiveId" clId="{E77B627B-1F43-41A9-9F24-D4BB31BF6050}" dt="2025-10-03T09:19:22.337" v="1289"/>
          <ac:spMkLst>
            <pc:docMk/>
            <pc:sldMk cId="1658879407" sldId="388"/>
            <ac:spMk id="2" creationId="{156F1BD8-CD79-612D-F031-1298184FA16F}"/>
          </ac:spMkLst>
        </pc:spChg>
        <pc:spChg chg="mod">
          <ac:chgData name="Uwe Ricken" userId="f02567aecbed924b" providerId="LiveId" clId="{E77B627B-1F43-41A9-9F24-D4BB31BF6050}" dt="2025-10-03T09:19:22.337" v="1289"/>
          <ac:spMkLst>
            <pc:docMk/>
            <pc:sldMk cId="1658879407" sldId="388"/>
            <ac:spMk id="3" creationId="{FB233A48-6C87-A2BA-EFC6-DB2857657205}"/>
          </ac:spMkLst>
        </pc:spChg>
      </pc:sldChg>
      <pc:sldChg chg="modSp">
        <pc:chgData name="Uwe Ricken" userId="f02567aecbed924b" providerId="LiveId" clId="{E77B627B-1F43-41A9-9F24-D4BB31BF6050}" dt="2025-10-03T09:19:22.337" v="1289"/>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3T09:19:22.337" v="1289"/>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modSp add">
        <pc:chgData name="Uwe Ricken" userId="f02567aecbed924b" providerId="LiveId" clId="{E77B627B-1F43-41A9-9F24-D4BB31BF6050}" dt="2025-10-03T09:19:22.337" v="1289"/>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ldChg>
      <pc:sldChg chg="modSp add">
        <pc:chgData name="Uwe Ricken" userId="f02567aecbed924b" providerId="LiveId" clId="{E77B627B-1F43-41A9-9F24-D4BB31BF6050}" dt="2025-10-03T09:19:22.337" v="1289"/>
        <pc:sldMkLst>
          <pc:docMk/>
          <pc:sldMk cId="2340043209" sldId="398"/>
        </pc:sldMkLst>
        <pc:spChg chg="mod">
          <ac:chgData name="Uwe Ricken" userId="f02567aecbed924b" providerId="LiveId" clId="{E77B627B-1F43-41A9-9F24-D4BB31BF6050}" dt="2025-10-03T09:19:22.337" v="1289"/>
          <ac:spMkLst>
            <pc:docMk/>
            <pc:sldMk cId="2340043209" sldId="398"/>
            <ac:spMk id="2" creationId="{68406918-FCAB-1372-4923-90999B455733}"/>
          </ac:spMkLst>
        </pc:spChg>
        <pc:graphicFrameChg chg="mod">
          <ac:chgData name="Uwe Ricken" userId="f02567aecbed924b" providerId="LiveId" clId="{E77B627B-1F43-41A9-9F24-D4BB31BF6050}" dt="2025-10-03T09:19:22.337" v="1289"/>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pc:chgData name="Uwe Ricken" userId="f02567aecbed924b" providerId="LiveId" clId="{E77B627B-1F43-41A9-9F24-D4BB31BF6050}" dt="2025-10-03T09:19:22.337" v="1289"/>
        <pc:sldMkLst>
          <pc:docMk/>
          <pc:sldMk cId="1068225088" sldId="403"/>
        </pc:sldMkLst>
        <pc:spChg chg="mod">
          <ac:chgData name="Uwe Ricken" userId="f02567aecbed924b" providerId="LiveId" clId="{E77B627B-1F43-41A9-9F24-D4BB31BF6050}" dt="2025-10-03T09:19:22.337" v="1289"/>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pc:chgData name="Uwe Ricken" userId="f02567aecbed924b" providerId="LiveId" clId="{E77B627B-1F43-41A9-9F24-D4BB31BF6050}" dt="2025-10-03T09:19:22.337" v="1289"/>
        <pc:sldMkLst>
          <pc:docMk/>
          <pc:sldMk cId="694014805" sldId="405"/>
        </pc:sldMkLst>
        <pc:spChg chg="mod">
          <ac:chgData name="Uwe Ricken" userId="f02567aecbed924b" providerId="LiveId" clId="{E77B627B-1F43-41A9-9F24-D4BB31BF6050}" dt="2025-10-03T09:19:22.337" v="1289"/>
          <ac:spMkLst>
            <pc:docMk/>
            <pc:sldMk cId="694014805" sldId="405"/>
            <ac:spMk id="2" creationId="{0B9404A9-E76A-F33E-3297-5217BC2A290C}"/>
          </ac:spMkLst>
        </pc:spChg>
      </pc:sldChg>
      <pc:sldChg chg="add">
        <pc:chgData name="Uwe Ricken" userId="f02567aecbed924b" providerId="LiveId" clId="{E77B627B-1F43-41A9-9F24-D4BB31BF6050}" dt="2025-10-01T09:57:46.315" v="42"/>
        <pc:sldMkLst>
          <pc:docMk/>
          <pc:sldMk cId="216906354" sldId="426"/>
        </pc:sldMkLst>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3T09:26:20.458" v="1628" actId="20577"/>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3T09:23:33.829" v="1572" actId="20577"/>
          <ac:spMkLst>
            <pc:docMk/>
            <pc:sldMk cId="781935762" sldId="436"/>
            <ac:spMk id="4" creationId="{3768235D-9883-8535-2812-CBEDEE7D02D2}"/>
          </ac:spMkLst>
        </pc:spChg>
      </pc:sldChg>
      <pc:sldChg chg="modSp add mod">
        <pc:chgData name="Uwe Ricken" userId="f02567aecbed924b" providerId="LiveId" clId="{E77B627B-1F43-41A9-9F24-D4BB31BF6050}" dt="2025-10-03T12:26:09.015" v="2067" actId="20577"/>
        <pc:sldMkLst>
          <pc:docMk/>
          <pc:sldMk cId="3769136413" sldId="437"/>
        </pc:sldMkLst>
        <pc:spChg chg="mod">
          <ac:chgData name="Uwe Ricken" userId="f02567aecbed924b" providerId="LiveId" clId="{E77B627B-1F43-41A9-9F24-D4BB31BF6050}" dt="2025-10-03T12:26:09.015" v="2067" actId="20577"/>
          <ac:spMkLst>
            <pc:docMk/>
            <pc:sldMk cId="3769136413" sldId="437"/>
            <ac:spMk id="3" creationId="{06DECBC5-CF5F-90EE-17DD-0C3210222C34}"/>
          </ac:spMkLst>
        </pc:spChg>
        <pc:spChg chg="mod">
          <ac:chgData name="Uwe Ricken" userId="f02567aecbed924b" providerId="LiveId" clId="{E77B627B-1F43-41A9-9F24-D4BB31BF6050}" dt="2025-10-03T10:49:53.363" v="1857" actId="20577"/>
          <ac:spMkLst>
            <pc:docMk/>
            <pc:sldMk cId="3769136413" sldId="437"/>
            <ac:spMk id="4" creationId="{EC01896F-7F26-8B23-55FE-574239C2C6E4}"/>
          </ac:spMkLst>
        </pc:spChg>
      </pc:sldChg>
      <pc:sldMasterChg chg="del">
        <pc:chgData name="Uwe Ricken" userId="f02567aecbed924b" providerId="LiveId" clId="{E77B627B-1F43-41A9-9F24-D4BB31BF6050}" dt="2025-10-03T09:19:39.865" v="1290" actId="2696"/>
        <pc:sldMasterMkLst>
          <pc:docMk/>
          <pc:sldMasterMk cId="162783743" sldId="2147483674"/>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53091"/>
          <a:ext cx="10956303" cy="866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Automatic truncation of the log</a:t>
          </a:r>
        </a:p>
      </dsp:txBody>
      <dsp:txXfrm>
        <a:off x="0" y="353091"/>
        <a:ext cx="10956303" cy="866250"/>
      </dsp:txXfrm>
    </dsp:sp>
    <dsp:sp modelId="{493DC4E4-EC0A-4852-BFA3-BB8B0770E0C3}">
      <dsp:nvSpPr>
        <dsp:cNvPr id="0" name=""/>
        <dsp:cNvSpPr/>
      </dsp:nvSpPr>
      <dsp:spPr>
        <a:xfrm>
          <a:off x="547815" y="5789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Simple</a:t>
          </a:r>
        </a:p>
      </dsp:txBody>
      <dsp:txXfrm>
        <a:off x="576636" y="86712"/>
        <a:ext cx="7611770" cy="532758"/>
      </dsp:txXfrm>
    </dsp:sp>
    <dsp:sp modelId="{0DFC49F0-F7F6-443B-8564-636454A677B4}">
      <dsp:nvSpPr>
        <dsp:cNvPr id="0" name=""/>
        <dsp:cNvSpPr/>
      </dsp:nvSpPr>
      <dsp:spPr>
        <a:xfrm>
          <a:off x="0" y="1622541"/>
          <a:ext cx="10956303"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Certain bulk operations such as BULK INSERT, SELECT INTO, INDEX REBUILD and other are minimally logged</a:t>
          </a:r>
        </a:p>
      </dsp:txBody>
      <dsp:txXfrm>
        <a:off x="0" y="1622541"/>
        <a:ext cx="10956303" cy="1197000"/>
      </dsp:txXfrm>
    </dsp:sp>
    <dsp:sp modelId="{56AB3EB6-526C-4412-8557-B815635C6A75}">
      <dsp:nvSpPr>
        <dsp:cNvPr id="0" name=""/>
        <dsp:cNvSpPr/>
      </dsp:nvSpPr>
      <dsp:spPr>
        <a:xfrm>
          <a:off x="547815" y="132734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Bulk Logged</a:t>
          </a:r>
        </a:p>
      </dsp:txBody>
      <dsp:txXfrm>
        <a:off x="576636" y="1356162"/>
        <a:ext cx="7611770" cy="532758"/>
      </dsp:txXfrm>
    </dsp:sp>
    <dsp:sp modelId="{26C64AB9-95A4-4D4E-85F4-BB73C5752ED2}">
      <dsp:nvSpPr>
        <dsp:cNvPr id="0" name=""/>
        <dsp:cNvSpPr/>
      </dsp:nvSpPr>
      <dsp:spPr>
        <a:xfrm>
          <a:off x="0" y="3222742"/>
          <a:ext cx="10956303" cy="1575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Requires transaction log backups to manage file growth</a:t>
          </a:r>
        </a:p>
        <a:p>
          <a:pPr marL="228600" lvl="1" indent="-228600" algn="l" defTabSz="889000">
            <a:lnSpc>
              <a:spcPct val="90000"/>
            </a:lnSpc>
            <a:spcBef>
              <a:spcPct val="0"/>
            </a:spcBef>
            <a:spcAft>
              <a:spcPct val="15000"/>
            </a:spcAft>
            <a:buChar char="•"/>
          </a:pPr>
          <a:r>
            <a:rPr lang="en-US" sz="2000" kern="1200" dirty="0"/>
            <a:t>All operations are fully logged</a:t>
          </a:r>
        </a:p>
        <a:p>
          <a:pPr marL="228600" lvl="1" indent="-228600" algn="l" defTabSz="889000">
            <a:lnSpc>
              <a:spcPct val="90000"/>
            </a:lnSpc>
            <a:spcBef>
              <a:spcPct val="0"/>
            </a:spcBef>
            <a:spcAft>
              <a:spcPct val="15000"/>
            </a:spcAft>
            <a:buChar char="•"/>
          </a:pPr>
          <a:r>
            <a:rPr lang="en-US" sz="2000" kern="1200" dirty="0"/>
            <a:t>Point in time recovery permitted</a:t>
          </a:r>
        </a:p>
      </dsp:txBody>
      <dsp:txXfrm>
        <a:off x="0" y="3222742"/>
        <a:ext cx="10956303" cy="1575000"/>
      </dsp:txXfrm>
    </dsp:sp>
    <dsp:sp modelId="{1C0F1FD3-630F-483B-A021-8E57573D0C03}">
      <dsp:nvSpPr>
        <dsp:cNvPr id="0" name=""/>
        <dsp:cNvSpPr/>
      </dsp:nvSpPr>
      <dsp:spPr>
        <a:xfrm>
          <a:off x="547815" y="292754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Full</a:t>
          </a:r>
        </a:p>
      </dsp:txBody>
      <dsp:txXfrm>
        <a:off x="576636" y="2956362"/>
        <a:ext cx="7611770"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03.10.2025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a:t>
            </a:r>
            <a:r>
              <a:rPr lang="en-US" dirty="0" err="1"/>
              <a:t>filegroup</a:t>
            </a:r>
            <a:r>
              <a:rPr lang="en-US" dirty="0"/>
              <a:t> backup can be restored individually or as a group</a:t>
            </a:r>
          </a:p>
          <a:p>
            <a:endParaRPr lang="en-US" dirty="0"/>
          </a:p>
          <a:p>
            <a:r>
              <a:rPr lang="en-US" dirty="0"/>
              <a:t>You must use file and </a:t>
            </a:r>
            <a:r>
              <a:rPr lang="en-US" dirty="0" err="1"/>
              <a:t>filegroup</a:t>
            </a:r>
            <a:r>
              <a:rPr lang="en-US" dirty="0"/>
              <a:t>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a:t>
            </a:r>
            <a:r>
              <a:rPr lang="en-US" dirty="0" err="1"/>
              <a:t>filegroup</a:t>
            </a:r>
            <a:r>
              <a:rPr lang="en-US" dirty="0"/>
              <a:t>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a:t>
            </a:r>
            <a:r>
              <a:rPr lang="en-US" dirty="0" err="1"/>
              <a:t>filegroup</a:t>
            </a:r>
            <a:r>
              <a:rPr lang="en-US" dirty="0"/>
              <a:t>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a:t>
            </a:r>
            <a:r>
              <a:rPr lang="en-US" dirty="0" err="1"/>
              <a:t>filegroup</a:t>
            </a:r>
            <a:r>
              <a:rPr lang="en-US" dirty="0"/>
              <a:t>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err="1"/>
              <a:t>filegroup</a:t>
            </a:r>
            <a:r>
              <a:rPr lang="en-US" dirty="0"/>
              <a:t> are recovered, the </a:t>
            </a:r>
            <a:r>
              <a:rPr lang="en-US" dirty="0" err="1"/>
              <a:t>filegroup</a:t>
            </a:r>
            <a:r>
              <a:rPr lang="en-US" dirty="0"/>
              <a:t>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a:t>
            </a:r>
            <a:r>
              <a:rPr lang="en-US" dirty="0" err="1"/>
              <a:t>filegroup</a:t>
            </a:r>
            <a:r>
              <a:rPr lang="en-US" dirty="0"/>
              <a:t>.</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a:t>
            </a:r>
            <a:r>
              <a:rPr lang="en-US" dirty="0" err="1"/>
              <a:t>filegroup</a:t>
            </a:r>
            <a:r>
              <a:rPr lang="en-US" dirty="0"/>
              <a:t>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a:t>
            </a:r>
            <a:r>
              <a:rPr lang="fr-FR" dirty="0" err="1"/>
              <a:t>units</a:t>
            </a:r>
            <a:r>
              <a:rPr lang="fr-FR" dirty="0"/>
              <a:t> pages </a:t>
            </a:r>
            <a:r>
              <a:rPr lang="fr-FR" dirty="0" err="1"/>
              <a:t>etc.sql</a:t>
            </a:r>
            <a:endParaRPr lang="fr-FR" dirty="0"/>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46</a:t>
            </a:fld>
            <a:endParaRPr lang="en-US"/>
          </a:p>
        </p:txBody>
      </p:sp>
    </p:spTree>
    <p:extLst>
      <p:ext uri="{BB962C8B-B14F-4D97-AF65-F5344CB8AC3E}">
        <p14:creationId xmlns:p14="http://schemas.microsoft.com/office/powerpoint/2010/main" val="369077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47</a:t>
            </a:fld>
            <a:endParaRPr lang="en-US"/>
          </a:p>
        </p:txBody>
      </p:sp>
    </p:spTree>
    <p:extLst>
      <p:ext uri="{BB962C8B-B14F-4D97-AF65-F5344CB8AC3E}">
        <p14:creationId xmlns:p14="http://schemas.microsoft.com/office/powerpoint/2010/main" val="399474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2605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67224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5"/>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5" y="1665288"/>
            <a:ext cx="11522075"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106C32D-BEA4-4D5F-9AB7-B610401A0D54}"/>
              </a:ext>
            </a:extLst>
          </p:cNvPr>
          <p:cNvSpPr>
            <a:spLocks noGrp="1"/>
          </p:cNvSpPr>
          <p:nvPr>
            <p:ph type="title"/>
          </p:nvPr>
        </p:nvSpPr>
        <p:spPr>
          <a:xfrm>
            <a:off x="609600" y="260351"/>
            <a:ext cx="10959008" cy="1056216"/>
          </a:xfrm>
        </p:spPr>
        <p:txBody>
          <a:bodyPr>
            <a:noAutofit/>
          </a:bodyPr>
          <a:lstStyle>
            <a:lvl1pPr algn="l">
              <a:defRPr sz="4267" b="1"/>
            </a:lvl1pPr>
          </a:lstStyle>
          <a:p>
            <a:r>
              <a:rPr lang="de-DE"/>
              <a:t>Mastertitelformat bearbeiten</a:t>
            </a:r>
          </a:p>
        </p:txBody>
      </p:sp>
      <p:sp>
        <p:nvSpPr>
          <p:cNvPr id="8" name="Inhaltsplatzhalter 2">
            <a:extLst>
              <a:ext uri="{FF2B5EF4-FFF2-40B4-BE49-F238E27FC236}">
                <a16:creationId xmlns:a16="http://schemas.microsoft.com/office/drawing/2014/main" id="{78B6415A-D094-4587-9690-16CADA77F287}"/>
              </a:ext>
            </a:extLst>
          </p:cNvPr>
          <p:cNvSpPr>
            <a:spLocks noGrp="1"/>
          </p:cNvSpPr>
          <p:nvPr>
            <p:ph idx="1"/>
          </p:nvPr>
        </p:nvSpPr>
        <p:spPr>
          <a:xfrm>
            <a:off x="609600" y="1509186"/>
            <a:ext cx="10972800" cy="4607983"/>
          </a:xfrm>
        </p:spPr>
        <p:txBody>
          <a:bodyPr>
            <a:normAutofit/>
          </a:bodyPr>
          <a:lstStyle>
            <a:lvl1pPr>
              <a:defRPr sz="3200"/>
            </a:lvl1pPr>
            <a:lvl2pPr>
              <a:defRPr sz="3200"/>
            </a:lvl2pPr>
            <a:lvl3pPr>
              <a:defRPr sz="3200"/>
            </a:lvl3pPr>
            <a:lvl4pPr>
              <a:defRPr sz="3200"/>
            </a:lvl4pPr>
            <a:lvl5pPr>
              <a:defRPr sz="3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905613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www.db-berater.de/"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err="1"/>
              <a:t>Planung</a:t>
            </a:r>
            <a:r>
              <a:rPr lang="en-US" sz="1000" b="1" noProof="0" dirty="0"/>
              <a:t> – Installation</a:t>
            </a:r>
            <a:r>
              <a:rPr lang="en-US" sz="1000" b="1" baseline="0" noProof="0" dirty="0"/>
              <a:t> – </a:t>
            </a:r>
            <a:r>
              <a:rPr lang="en-US" sz="1000" b="1" baseline="0" noProof="0" dirty="0" err="1"/>
              <a:t>Optimierung</a:t>
            </a:r>
            <a:br>
              <a:rPr lang="en-US" sz="1000" b="1" baseline="0" noProof="0" dirty="0"/>
            </a:br>
            <a:br>
              <a:rPr lang="en-US" sz="1000" b="1" baseline="0" noProof="0" dirty="0"/>
            </a:br>
            <a:endParaRPr lang="en-US" sz="1000" b="1" noProof="0" dirty="0"/>
          </a:p>
          <a:p>
            <a:pPr algn="r"/>
            <a:r>
              <a:rPr lang="en-US" sz="1000" b="1" noProof="0" dirty="0">
                <a:hlinkClick r:id="rId10"/>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10"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www.linkedin.com/in/uwericken" TargetMode="External"/><Relationship Id="rId4" Type="http://schemas.openxmlformats.org/officeDocument/2006/relationships/hyperlink" Target="http://www.sqlmaster.de/" TargetMode="External"/><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db-berater/solving-deadlock-scenarios" TargetMode="External"/><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rPr>
              <a:t>To </a:t>
            </a:r>
            <a:r>
              <a:rPr lang="de-DE" b="1" dirty="0" err="1">
                <a:solidFill>
                  <a:srgbClr val="165364"/>
                </a:solidFill>
                <a:latin typeface="verdana" panose="020B0604030504040204" pitchFamily="34" charset="0"/>
              </a:rPr>
              <a:t>define</a:t>
            </a:r>
            <a:r>
              <a:rPr lang="de-DE" b="1" dirty="0">
                <a:solidFill>
                  <a:srgbClr val="165364"/>
                </a:solidFill>
                <a:latin typeface="verdana" panose="020B0604030504040204" pitchFamily="34" charset="0"/>
              </a:rPr>
              <a:t>!</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a:tabLst>
                <a:tab pos="5019675" algn="r"/>
              </a:tabLst>
            </a:pPr>
            <a:r>
              <a:rPr lang="en-US" noProof="0" dirty="0"/>
              <a:t>Data Flush Interval	15 mins</a:t>
            </a:r>
          </a:p>
          <a:p>
            <a:pPr>
              <a:tabLst>
                <a:tab pos="5019675" algn="r"/>
              </a:tabLst>
            </a:pPr>
            <a:r>
              <a:rPr lang="en-US" noProof="0" dirty="0"/>
              <a:t>Statistics Collector Interval	1 Hour</a:t>
            </a:r>
          </a:p>
          <a:p>
            <a:pPr>
              <a:tabLst>
                <a:tab pos="5019675" algn="r"/>
              </a:tabLst>
            </a:pPr>
            <a:r>
              <a:rPr lang="en-US" noProof="0" dirty="0"/>
              <a:t>Max Size (MB)	1.024 MB</a:t>
            </a:r>
          </a:p>
          <a:p>
            <a:pPr>
              <a:tabLst>
                <a:tab pos="5019675" algn="r"/>
              </a:tabLst>
            </a:pPr>
            <a:r>
              <a:rPr lang="en-US" noProof="0" dirty="0"/>
              <a:t>Query Store Capture Mode	Auto</a:t>
            </a:r>
          </a:p>
          <a:p>
            <a:pPr>
              <a:tabLst>
                <a:tab pos="5019675" algn="r"/>
              </a:tabLst>
            </a:pPr>
            <a:r>
              <a:rPr lang="en-US" noProof="0" dirty="0"/>
              <a:t>Stale Query Threshold	7 Days</a:t>
            </a:r>
          </a:p>
          <a:p>
            <a:pPr>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723960-254C-0907-5845-B331D5CE418E}"/>
              </a:ext>
            </a:extLst>
          </p:cNvPr>
          <p:cNvSpPr>
            <a:spLocks noGrp="1"/>
          </p:cNvSpPr>
          <p:nvPr>
            <p:ph type="title"/>
          </p:nvPr>
        </p:nvSpPr>
        <p:spPr/>
        <p:txBody>
          <a:bodyPr/>
          <a:lstStyle/>
          <a:p>
            <a:r>
              <a:rPr lang="en-US" dirty="0"/>
              <a:t>Query Store – Hands On/Demo</a:t>
            </a:r>
          </a:p>
        </p:txBody>
      </p:sp>
      <p:sp>
        <p:nvSpPr>
          <p:cNvPr id="3" name="Inhaltsplatzhalter 2">
            <a:extLst>
              <a:ext uri="{FF2B5EF4-FFF2-40B4-BE49-F238E27FC236}">
                <a16:creationId xmlns:a16="http://schemas.microsoft.com/office/drawing/2014/main" id="{E5CD2D06-DE0C-4810-E268-11D021E21C77}"/>
              </a:ext>
            </a:extLst>
          </p:cNvPr>
          <p:cNvSpPr>
            <a:spLocks noGrp="1"/>
          </p:cNvSpPr>
          <p:nvPr>
            <p:ph sz="half" idx="1"/>
          </p:nvPr>
        </p:nvSpPr>
        <p:spPr/>
        <p:txBody>
          <a:bodyPr/>
          <a:lstStyle/>
          <a:p>
            <a:pPr lvl="1"/>
            <a:r>
              <a:rPr lang="en-US" dirty="0"/>
              <a:t>open the script</a:t>
            </a:r>
            <a:br>
              <a:rPr lang="en-US" dirty="0"/>
            </a:br>
            <a:r>
              <a:rPr lang="en-US" dirty="0"/>
              <a:t>	</a:t>
            </a:r>
            <a:r>
              <a:rPr lang="en-US" sz="1400" b="1" dirty="0">
                <a:solidFill>
                  <a:schemeClr val="accent5">
                    <a:lumMod val="75000"/>
                  </a:schemeClr>
                </a:solidFill>
                <a:latin typeface="Lucida Console" panose="020B0609040504020204" pitchFamily="49" charset="0"/>
              </a:rPr>
              <a:t>01 – </a:t>
            </a:r>
            <a:r>
              <a:rPr lang="en-US" sz="1400" b="1" dirty="0" err="1">
                <a:solidFill>
                  <a:schemeClr val="accent5">
                    <a:lumMod val="75000"/>
                  </a:schemeClr>
                </a:solidFill>
                <a:latin typeface="Lucida Console" panose="020B0609040504020204" pitchFamily="49" charset="0"/>
              </a:rPr>
              <a:t>preparation.sql</a:t>
            </a:r>
            <a:endParaRPr lang="en-US" sz="1400" b="1" dirty="0">
              <a:solidFill>
                <a:schemeClr val="accent5">
                  <a:lumMod val="75000"/>
                </a:schemeClr>
              </a:solidFill>
              <a:latin typeface="Lucida Console" panose="020B0609040504020204" pitchFamily="49" charset="0"/>
            </a:endParaRPr>
          </a:p>
          <a:p>
            <a:pPr lvl="1"/>
            <a:r>
              <a:rPr lang="en-US" dirty="0"/>
              <a:t>follow the instructions of the instructor</a:t>
            </a:r>
            <a:endParaRPr lang="en-US" sz="1400" b="1" dirty="0">
              <a:solidFill>
                <a:schemeClr val="accent5">
                  <a:lumMod val="75000"/>
                </a:schemeClr>
              </a:solidFill>
              <a:latin typeface="Lucida Console" panose="020B0609040504020204" pitchFamily="49" charset="0"/>
            </a:endParaRPr>
          </a:p>
          <a:p>
            <a:pPr lvl="1"/>
            <a:r>
              <a:rPr lang="en-US" dirty="0"/>
              <a:t>start SQL Query Stress</a:t>
            </a:r>
          </a:p>
          <a:p>
            <a:pPr lvl="1"/>
            <a:r>
              <a:rPr lang="en-US" dirty="0"/>
              <a:t>Load the pre-</a:t>
            </a:r>
            <a:r>
              <a:rPr lang="en-US" dirty="0" err="1"/>
              <a:t>configuratino</a:t>
            </a:r>
            <a:r>
              <a:rPr lang="en-US" dirty="0"/>
              <a:t> set:</a:t>
            </a:r>
            <a:br>
              <a:rPr lang="en-US" dirty="0"/>
            </a:br>
            <a:r>
              <a:rPr lang="en-US" dirty="0"/>
              <a:t>	</a:t>
            </a:r>
            <a:r>
              <a:rPr lang="en-US" sz="1400" b="1" dirty="0">
                <a:latin typeface="Lucida Console" panose="020B0609040504020204" pitchFamily="49" charset="0"/>
              </a:rPr>
              <a:t>01 – demo of Query </a:t>
            </a:r>
            <a:r>
              <a:rPr lang="en-US" sz="1400" b="1" dirty="0" err="1">
                <a:latin typeface="Lucida Console" panose="020B0609040504020204" pitchFamily="49" charset="0"/>
              </a:rPr>
              <a:t>Store.json</a:t>
            </a:r>
            <a:endParaRPr lang="en-US" sz="1400" b="1" dirty="0">
              <a:latin typeface="Lucida Console" panose="020B0609040504020204" pitchFamily="49" charset="0"/>
            </a:endParaRPr>
          </a:p>
          <a:p>
            <a:pPr lvl="1"/>
            <a:r>
              <a:rPr lang="en-US" dirty="0"/>
              <a:t>follow the next instructions of the instructor</a:t>
            </a:r>
            <a:br>
              <a:rPr lang="en-US" dirty="0"/>
            </a:br>
            <a:r>
              <a:rPr lang="en-US" dirty="0"/>
              <a:t>see the different execution plans in Query Store</a:t>
            </a:r>
          </a:p>
        </p:txBody>
      </p:sp>
      <p:pic>
        <p:nvPicPr>
          <p:cNvPr id="6" name="Inhaltsplatzhalter 5">
            <a:extLst>
              <a:ext uri="{FF2B5EF4-FFF2-40B4-BE49-F238E27FC236}">
                <a16:creationId xmlns:a16="http://schemas.microsoft.com/office/drawing/2014/main" id="{6326EA80-02C7-8A5C-568B-41962E34B4C6}"/>
              </a:ext>
            </a:extLst>
          </p:cNvPr>
          <p:cNvPicPr>
            <a:picLocks noGrp="1" noChangeAspect="1"/>
          </p:cNvPicPr>
          <p:nvPr>
            <p:ph sz="half" idx="2"/>
          </p:nvPr>
        </p:nvPicPr>
        <p:blipFill>
          <a:blip r:embed="rId2"/>
          <a:stretch>
            <a:fillRect/>
          </a:stretch>
        </p:blipFill>
        <p:spPr>
          <a:xfrm>
            <a:off x="6272211" y="1665288"/>
            <a:ext cx="5584825" cy="3989938"/>
          </a:xfrm>
        </p:spPr>
      </p:pic>
    </p:spTree>
    <p:extLst>
      <p:ext uri="{BB962C8B-B14F-4D97-AF65-F5344CB8AC3E}">
        <p14:creationId xmlns:p14="http://schemas.microsoft.com/office/powerpoint/2010/main" val="181742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1C8-F520-0BB7-EF18-7A877A211B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7A56B76-8DFF-FA77-B3F1-770EEE365CE5}"/>
              </a:ext>
            </a:extLst>
          </p:cNvPr>
          <p:cNvSpPr>
            <a:spLocks noGrp="1"/>
          </p:cNvSpPr>
          <p:nvPr>
            <p:ph type="title"/>
          </p:nvPr>
        </p:nvSpPr>
        <p:spPr/>
        <p:txBody>
          <a:bodyPr/>
          <a:lstStyle/>
          <a:p>
            <a:r>
              <a:rPr lang="en-US" dirty="0"/>
              <a:t>Windows Admin Center – Hands On/Demo</a:t>
            </a:r>
          </a:p>
        </p:txBody>
      </p:sp>
      <p:sp>
        <p:nvSpPr>
          <p:cNvPr id="3" name="Inhaltsplatzhalter 2">
            <a:extLst>
              <a:ext uri="{FF2B5EF4-FFF2-40B4-BE49-F238E27FC236}">
                <a16:creationId xmlns:a16="http://schemas.microsoft.com/office/drawing/2014/main" id="{53DA8CB9-CD42-3195-691F-49C817CF1EC5}"/>
              </a:ext>
            </a:extLst>
          </p:cNvPr>
          <p:cNvSpPr>
            <a:spLocks noGrp="1"/>
          </p:cNvSpPr>
          <p:nvPr>
            <p:ph sz="half" idx="1"/>
          </p:nvPr>
        </p:nvSpPr>
        <p:spPr/>
        <p:txBody>
          <a:bodyPr/>
          <a:lstStyle/>
          <a:p>
            <a:pPr lvl="1"/>
            <a:r>
              <a:rPr lang="en-US" dirty="0"/>
              <a:t>open the script</a:t>
            </a:r>
            <a:br>
              <a:rPr lang="en-US" dirty="0"/>
            </a:br>
            <a:r>
              <a:rPr lang="en-US" dirty="0"/>
              <a:t>	</a:t>
            </a:r>
            <a:r>
              <a:rPr lang="en-US" sz="1400" b="1" dirty="0">
                <a:solidFill>
                  <a:schemeClr val="accent5">
                    <a:lumMod val="75000"/>
                  </a:schemeClr>
                </a:solidFill>
                <a:latin typeface="Lucida Console" panose="020B0609040504020204" pitchFamily="49" charset="0"/>
              </a:rPr>
              <a:t>01 - </a:t>
            </a:r>
            <a:r>
              <a:rPr lang="en-US" sz="1400" b="1" dirty="0" err="1">
                <a:solidFill>
                  <a:schemeClr val="accent5">
                    <a:lumMod val="75000"/>
                  </a:schemeClr>
                </a:solidFill>
                <a:latin typeface="Lucida Console" panose="020B0609040504020204" pitchFamily="49" charset="0"/>
              </a:rPr>
              <a:t>preparation.sql</a:t>
            </a:r>
            <a:endParaRPr lang="en-US" sz="1400" b="1" dirty="0">
              <a:solidFill>
                <a:schemeClr val="accent5">
                  <a:lumMod val="75000"/>
                </a:schemeClr>
              </a:solidFill>
              <a:latin typeface="Lucida Console" panose="020B0609040504020204" pitchFamily="49" charset="0"/>
            </a:endParaRPr>
          </a:p>
          <a:p>
            <a:pPr lvl="1"/>
            <a:r>
              <a:rPr lang="en-US" dirty="0"/>
              <a:t>follow the instructions of the instructor</a:t>
            </a:r>
            <a:endParaRPr lang="en-US" sz="1400" b="1" dirty="0">
              <a:solidFill>
                <a:schemeClr val="accent5">
                  <a:lumMod val="75000"/>
                </a:schemeClr>
              </a:solidFill>
              <a:latin typeface="Lucida Console" panose="020B0609040504020204" pitchFamily="49" charset="0"/>
            </a:endParaRPr>
          </a:p>
          <a:p>
            <a:pPr lvl="1"/>
            <a:r>
              <a:rPr lang="en-US" dirty="0"/>
              <a:t>start SQL Query Stress</a:t>
            </a:r>
          </a:p>
          <a:p>
            <a:pPr lvl="1"/>
            <a:r>
              <a:rPr lang="en-US" dirty="0"/>
              <a:t>Load the pre-configuration set:</a:t>
            </a:r>
            <a:br>
              <a:rPr lang="en-US" dirty="0"/>
            </a:br>
            <a:r>
              <a:rPr lang="en-US" dirty="0"/>
              <a:t>	</a:t>
            </a:r>
            <a:r>
              <a:rPr lang="en-US" sz="1400" b="1" dirty="0">
                <a:latin typeface="Lucida Console" panose="020B0609040504020204" pitchFamily="49" charset="0"/>
              </a:rPr>
              <a:t>Windows Admin Center </a:t>
            </a:r>
            <a:r>
              <a:rPr lang="en-US" sz="1400" b="1" dirty="0" err="1">
                <a:latin typeface="Lucida Console" panose="020B0609040504020204" pitchFamily="49" charset="0"/>
              </a:rPr>
              <a:t>Demo.json</a:t>
            </a:r>
            <a:endParaRPr lang="en-US" sz="1400" b="1" dirty="0">
              <a:latin typeface="Lucida Console" panose="020B0609040504020204" pitchFamily="49" charset="0"/>
            </a:endParaRPr>
          </a:p>
          <a:p>
            <a:pPr lvl="1"/>
            <a:r>
              <a:rPr lang="en-US" dirty="0"/>
              <a:t>follow the next instructions of the instructor</a:t>
            </a:r>
          </a:p>
        </p:txBody>
      </p:sp>
      <p:pic>
        <p:nvPicPr>
          <p:cNvPr id="7" name="Inhaltsplatzhalter 5">
            <a:extLst>
              <a:ext uri="{FF2B5EF4-FFF2-40B4-BE49-F238E27FC236}">
                <a16:creationId xmlns:a16="http://schemas.microsoft.com/office/drawing/2014/main" id="{26AA90EF-3BD3-52CD-3AB6-ABD5A1E9F78A}"/>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11573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8EE4C-C71C-5E79-7F7A-77E08557DD4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1A79432-D644-3812-E77F-2E08828D0B75}"/>
              </a:ext>
            </a:extLst>
          </p:cNvPr>
          <p:cNvSpPr>
            <a:spLocks noGrp="1"/>
          </p:cNvSpPr>
          <p:nvPr>
            <p:ph type="title"/>
          </p:nvPr>
        </p:nvSpPr>
        <p:spPr/>
        <p:txBody>
          <a:bodyPr anchor="ctr">
            <a:normAutofit/>
          </a:bodyPr>
          <a:lstStyle/>
          <a:p>
            <a:r>
              <a:rPr lang="en-US" dirty="0"/>
              <a:t>Resource Monitor – Hands On/Demo</a:t>
            </a:r>
          </a:p>
        </p:txBody>
      </p:sp>
      <p:sp>
        <p:nvSpPr>
          <p:cNvPr id="5" name="Inhaltsplatzhalter 4">
            <a:extLst>
              <a:ext uri="{FF2B5EF4-FFF2-40B4-BE49-F238E27FC236}">
                <a16:creationId xmlns:a16="http://schemas.microsoft.com/office/drawing/2014/main" id="{660CE6D6-A1A7-5C9A-981D-6FC51FD50CEF}"/>
              </a:ext>
            </a:extLst>
          </p:cNvPr>
          <p:cNvSpPr>
            <a:spLocks noGrp="1"/>
          </p:cNvSpPr>
          <p:nvPr>
            <p:ph sz="half" idx="1"/>
          </p:nvPr>
        </p:nvSpPr>
        <p:spPr/>
        <p:txBody>
          <a:bodyPr>
            <a:normAutofit/>
          </a:bodyPr>
          <a:lstStyle/>
          <a:p>
            <a:r>
              <a:rPr lang="en-US" sz="2400"/>
              <a:t>Parallel loading of data?</a:t>
            </a:r>
            <a:endParaRPr lang="en-US" sz="2400" dirty="0"/>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210AE169-432D-9E55-FD46-BDF99F4B0889}"/>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378763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p:txBody>
          <a:bodyPr>
            <a:normAutofit/>
          </a:bodyPr>
          <a:lstStyle/>
          <a:p>
            <a:br>
              <a:rPr lang="en-US" dirty="0"/>
            </a:br>
            <a:br>
              <a:rPr lang="en-US" dirty="0"/>
            </a:br>
            <a:r>
              <a:rPr lang="en-US"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p:txBody>
          <a:bodyPr/>
          <a:lstStyle/>
          <a:p>
            <a:r>
              <a:rPr lang="de-DE" dirty="0"/>
              <a:t>Business Continuity </a:t>
            </a:r>
            <a:r>
              <a:rPr lang="de-DE" dirty="0" err="1"/>
              <a:t>matters</a:t>
            </a:r>
            <a:endParaRPr lang="de-DE" dirty="0"/>
          </a:p>
        </p:txBody>
      </p:sp>
    </p:spTree>
    <p:extLst>
      <p:ext uri="{BB962C8B-B14F-4D97-AF65-F5344CB8AC3E}">
        <p14:creationId xmlns:p14="http://schemas.microsoft.com/office/powerpoint/2010/main" val="61790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Disaster Recovery</a:t>
            </a:r>
            <a:endParaRPr lang="en-US" dirty="0"/>
          </a:p>
        </p:txBody>
      </p:sp>
      <p:sp>
        <p:nvSpPr>
          <p:cNvPr id="3" name="Text Placeholder 2"/>
          <p:cNvSpPr>
            <a:spLocks noGrp="1"/>
          </p:cNvSpPr>
          <p:nvPr>
            <p:ph idx="1"/>
          </p:nvPr>
        </p:nvSpPr>
        <p:spPr/>
        <p:txBody>
          <a:bodyPr/>
          <a:lstStyle/>
          <a:p>
            <a:r>
              <a:rPr lang="en-US"/>
              <a:t>Covers scenarios where data loss is at risk:</a:t>
            </a:r>
          </a:p>
          <a:p>
            <a:pPr lvl="1"/>
            <a:r>
              <a:rPr lang="en-US"/>
              <a:t>Corruption</a:t>
            </a:r>
          </a:p>
          <a:p>
            <a:pPr lvl="1"/>
            <a:r>
              <a:rPr lang="en-US"/>
              <a:t>Hardware Failure</a:t>
            </a:r>
          </a:p>
          <a:p>
            <a:pPr lvl="1"/>
            <a:r>
              <a:rPr lang="en-US"/>
              <a:t>Natural Disaster</a:t>
            </a:r>
          </a:p>
          <a:p>
            <a:pPr lvl="1"/>
            <a:r>
              <a:rPr lang="en-US"/>
              <a:t>Human Error</a:t>
            </a:r>
            <a:endParaRPr lang="en-US" dirty="0"/>
          </a:p>
        </p:txBody>
      </p:sp>
    </p:spTree>
    <p:extLst>
      <p:ext uri="{BB962C8B-B14F-4D97-AF65-F5344CB8AC3E}">
        <p14:creationId xmlns:p14="http://schemas.microsoft.com/office/powerpoint/2010/main" val="82912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Uwe Ricken</a:t>
            </a:r>
            <a:br>
              <a:rPr lang="de-DE" dirty="0"/>
            </a:br>
            <a:r>
              <a:rPr lang="de-DE" sz="2400" dirty="0"/>
              <a:t>db Berater GmbH</a:t>
            </a:r>
          </a:p>
        </p:txBody>
      </p:sp>
      <p:sp>
        <p:nvSpPr>
          <p:cNvPr id="2" name="Inhaltsplatzhalter 1"/>
          <p:cNvSpPr>
            <a:spLocks noGrp="1"/>
          </p:cNvSpPr>
          <p:nvPr>
            <p:ph sz="half" idx="1"/>
          </p:nvPr>
        </p:nvSpPr>
        <p:spPr>
          <a:prstGeom prst="rect">
            <a:avLst/>
          </a:prstGeom>
        </p:spPr>
        <p:txBody>
          <a:bodyPr>
            <a:normAutofit/>
          </a:bodyPr>
          <a:lstStyle/>
          <a:p>
            <a:pPr marL="457166" lvl="1" indent="0">
              <a:buNone/>
            </a:pPr>
            <a:r>
              <a:rPr lang="en-US" sz="1400" dirty="0"/>
              <a:t>I am working with IT-systems since early 1990's and with the main focus on </a:t>
            </a:r>
            <a:r>
              <a:rPr lang="en-US" sz="1400" b="1" i="1" dirty="0">
                <a:solidFill>
                  <a:schemeClr val="accent5"/>
                </a:solidFill>
              </a:rPr>
              <a:t>Microsoft SQL Server </a:t>
            </a:r>
            <a:r>
              <a:rPr lang="en-US" sz="1400" dirty="0"/>
              <a:t>since version 6.0. I started with development of database applications in 1998 with a professional CRM-System based on Microsoft products (Microsoft Office and </a:t>
            </a:r>
            <a:r>
              <a:rPr lang="en-US" sz="1400" b="1" i="1" dirty="0">
                <a:solidFill>
                  <a:schemeClr val="accent5"/>
                </a:solidFill>
              </a:rPr>
              <a:t>Microsoft SQL Server</a:t>
            </a:r>
            <a:r>
              <a:rPr lang="en-US" sz="1400" dirty="0"/>
              <a:t>).</a:t>
            </a:r>
          </a:p>
          <a:p>
            <a:pPr marL="457166" lvl="1" indent="0">
              <a:buNone/>
            </a:pPr>
            <a:br>
              <a:rPr lang="en-US" sz="1400" dirty="0"/>
            </a:br>
            <a:r>
              <a:rPr lang="en-US" sz="1400" dirty="0"/>
              <a:t>Since 2008 I'm focused exclusively on </a:t>
            </a:r>
            <a:r>
              <a:rPr lang="en-US" sz="1400" b="1" i="1" dirty="0">
                <a:solidFill>
                  <a:schemeClr val="accent5"/>
                </a:solidFill>
              </a:rPr>
              <a:t>Microsoft SQL Server</a:t>
            </a:r>
            <a:r>
              <a:rPr lang="en-US" sz="1400" dirty="0"/>
              <a:t> and I was working in 3rd level support teams for enterprise companies, banks and insurances.</a:t>
            </a:r>
          </a:p>
          <a:p>
            <a:pPr marL="457166" lvl="1" indent="0">
              <a:buNone/>
            </a:pPr>
            <a:endParaRPr lang="en-US" sz="1400" dirty="0"/>
          </a:p>
          <a:p>
            <a:pPr marL="457166" lvl="1" indent="0">
              <a:buNone/>
            </a:pPr>
            <a:r>
              <a:rPr lang="en-US" sz="1400" dirty="0"/>
              <a:t>Since May 2013 I'm a </a:t>
            </a:r>
            <a:r>
              <a:rPr lang="en-US" sz="1400" b="1" dirty="0">
                <a:solidFill>
                  <a:srgbClr val="FF0000"/>
                </a:solidFill>
              </a:rPr>
              <a:t>Microsoft Certified Master: SQL Server 2008 </a:t>
            </a:r>
            <a:r>
              <a:rPr lang="en-US" sz="1400" dirty="0"/>
              <a:t>which was an amazing way into the depth of </a:t>
            </a:r>
            <a:r>
              <a:rPr lang="en-US" sz="1400" b="1" i="1" dirty="0">
                <a:solidFill>
                  <a:schemeClr val="accent5"/>
                </a:solidFill>
              </a:rPr>
              <a:t>Microsoft SQL Server</a:t>
            </a:r>
            <a:r>
              <a:rPr lang="en-US" sz="1400" dirty="0"/>
              <a:t>.</a:t>
            </a:r>
          </a:p>
          <a:p>
            <a:pPr marL="457166" lvl="1" indent="0">
              <a:buNone/>
            </a:pPr>
            <a:endParaRPr lang="en-US" sz="1400" dirty="0"/>
          </a:p>
          <a:p>
            <a:pPr marL="457166" lvl="1" indent="0">
              <a:buNone/>
            </a:pPr>
            <a:r>
              <a:rPr lang="en-US" sz="1400" dirty="0"/>
              <a:t>In July 2013 I have been awarded with the MVP Award for </a:t>
            </a:r>
            <a:r>
              <a:rPr lang="en-US" sz="1400" b="1" i="1" dirty="0">
                <a:solidFill>
                  <a:schemeClr val="accent5"/>
                </a:solidFill>
              </a:rPr>
              <a:t>Microsoft SQL Server</a:t>
            </a:r>
            <a:r>
              <a:rPr lang="en-US" sz="1400" dirty="0"/>
              <a:t>.</a:t>
            </a:r>
            <a:endParaRPr lang="de-DE" sz="1400" dirty="0"/>
          </a:p>
        </p:txBody>
      </p:sp>
      <p:sp>
        <p:nvSpPr>
          <p:cNvPr id="6" name="Textplatzhalter 5"/>
          <p:cNvSpPr>
            <a:spLocks noGrp="1"/>
          </p:cNvSpPr>
          <p:nvPr>
            <p:ph sz="half" idx="2"/>
          </p:nvPr>
        </p:nvSpPr>
        <p:spPr>
          <a:prstGeom prst="rect">
            <a:avLst/>
          </a:prstGeom>
        </p:spPr>
        <p:txBody>
          <a:bodyPr>
            <a:noAutofit/>
          </a:bodyPr>
          <a:lstStyle/>
          <a:p>
            <a:pPr marL="0" indent="0">
              <a:buNone/>
              <a:tabLst>
                <a:tab pos="903243" algn="l"/>
              </a:tabLst>
            </a:pPr>
            <a:r>
              <a:rPr lang="de-DE" sz="1400" b="1" dirty="0" err="1"/>
              <a:t>www</a:t>
            </a:r>
            <a:r>
              <a:rPr lang="de-DE" sz="1400" dirty="0"/>
              <a:t>:	</a:t>
            </a:r>
            <a:r>
              <a:rPr lang="de-DE" sz="1400" dirty="0">
                <a:hlinkClick r:id="rId2"/>
              </a:rPr>
              <a:t>http://www.db-berater.de</a:t>
            </a:r>
            <a:endParaRPr lang="de-DE" sz="1400" dirty="0"/>
          </a:p>
          <a:p>
            <a:pPr marL="0" indent="0">
              <a:buNone/>
              <a:tabLst>
                <a:tab pos="903243" algn="l"/>
              </a:tabLst>
            </a:pPr>
            <a:r>
              <a:rPr lang="de-DE" sz="1400" b="1" dirty="0"/>
              <a:t>email</a:t>
            </a:r>
            <a:r>
              <a:rPr lang="de-DE" sz="1400" dirty="0"/>
              <a:t>:	</a:t>
            </a:r>
            <a:r>
              <a:rPr lang="de-DE" sz="1400" dirty="0">
                <a:hlinkClick r:id="rId3"/>
              </a:rPr>
              <a:t>uwe.ricken@db-berater.de</a:t>
            </a:r>
            <a:endParaRPr lang="de-DE" sz="1400" dirty="0"/>
          </a:p>
          <a:p>
            <a:pPr marL="0" indent="0">
              <a:buNone/>
              <a:tabLst>
                <a:tab pos="903243" algn="l"/>
              </a:tabLst>
            </a:pPr>
            <a:r>
              <a:rPr lang="de-DE" sz="1400" b="1" dirty="0" err="1"/>
              <a:t>blog</a:t>
            </a:r>
            <a:r>
              <a:rPr lang="de-DE" sz="1400" dirty="0"/>
              <a:t>:	</a:t>
            </a:r>
            <a:r>
              <a:rPr lang="de-DE" sz="1400" dirty="0">
                <a:hlinkClick r:id="rId4"/>
              </a:rPr>
              <a:t>http://www.sqlmaster.de</a:t>
            </a:r>
            <a:endParaRPr lang="de-DE" sz="1400" dirty="0"/>
          </a:p>
          <a:p>
            <a:pPr marL="0" indent="0">
              <a:buNone/>
              <a:tabLst>
                <a:tab pos="903243" algn="l"/>
              </a:tabLst>
            </a:pPr>
            <a:r>
              <a:rPr lang="de-DE" sz="1400" dirty="0"/>
              <a:t>LinkedIn:	</a:t>
            </a:r>
            <a:r>
              <a:rPr lang="de-DE" sz="1400" dirty="0">
                <a:hlinkClick r:id="rId5"/>
              </a:rPr>
              <a:t>https://www.linkedin.com/in/uwericken</a:t>
            </a:r>
            <a:endParaRPr lang="de-DE" sz="1400" dirty="0"/>
          </a:p>
          <a:p>
            <a:pPr marL="0" indent="0">
              <a:buNone/>
              <a:tabLst>
                <a:tab pos="903243" algn="l"/>
              </a:tabLst>
            </a:pPr>
            <a:endParaRPr lang="de-DE" sz="1400" dirty="0"/>
          </a:p>
          <a:p>
            <a:pPr marL="0" indent="0">
              <a:buNone/>
              <a:tabLst>
                <a:tab pos="903243" algn="l"/>
              </a:tabLst>
            </a:pPr>
            <a:endParaRPr lang="de-DE" sz="140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3"/>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a:extLst>
              <a:ext uri="{28A0092B-C50C-407E-A947-70E740481C1C}">
                <a14:useLocalDpi xmlns:a14="http://schemas.microsoft.com/office/drawing/2010/main" val="0"/>
              </a:ext>
            </a:extLst>
          </a:blip>
          <a:srcRect l="38258"/>
          <a:stretch/>
        </p:blipFill>
        <p:spPr>
          <a:xfrm>
            <a:off x="6499642" y="3429000"/>
            <a:ext cx="1715073" cy="1851877"/>
          </a:xfrm>
          <a:prstGeom prst="rect">
            <a:avLst/>
          </a:prstGeom>
        </p:spPr>
      </p:pic>
    </p:spTree>
    <p:extLst>
      <p:ext uri="{BB962C8B-B14F-4D97-AF65-F5344CB8AC3E}">
        <p14:creationId xmlns:p14="http://schemas.microsoft.com/office/powerpoint/2010/main" val="168118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Restore Strategy</a:t>
            </a:r>
            <a:endParaRPr lang="en-US" dirty="0"/>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Backups</a:t>
            </a:r>
            <a:endParaRPr lang="en-US" dirty="0"/>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Recovery Models</a:t>
            </a:r>
            <a:endParaRPr lang="en-US" dirty="0"/>
          </a:p>
        </p:txBody>
      </p:sp>
      <p:graphicFrame>
        <p:nvGraphicFramePr>
          <p:cNvPr id="4" name="Content Placeholder 4"/>
          <p:cNvGraphicFramePr>
            <a:graphicFrameLocks/>
          </p:cNvGraphicFramePr>
          <p:nvPr/>
        </p:nvGraphicFramePr>
        <p:xfrm>
          <a:off x="398412" y="1121018"/>
          <a:ext cx="10956303" cy="4855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Restores</a:t>
            </a:r>
            <a:endParaRPr lang="en-US" dirty="0"/>
          </a:p>
        </p:txBody>
      </p:sp>
      <p:sp>
        <p:nvSpPr>
          <p:cNvPr id="3" name="Text Placeholder 2"/>
          <p:cNvSpPr>
            <a:spLocks noGrp="1"/>
          </p:cNvSpPr>
          <p:nvPr>
            <p:ph idx="1"/>
          </p:nvPr>
        </p:nvSpPr>
        <p:spPr/>
        <p:txBody>
          <a:bodyPr>
            <a:normAutofit lnSpcReduction="10000"/>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my plan survive a true disaster?</a:t>
            </a:r>
            <a:endParaRPr lang="en-US" dirty="0"/>
          </a:p>
        </p:txBody>
      </p:sp>
      <p:sp>
        <p:nvSpPr>
          <p:cNvPr id="3" name="Text Placeholder 2"/>
          <p:cNvSpPr>
            <a:spLocks noGrp="1"/>
          </p:cNvSpPr>
          <p:nvPr>
            <p:ph idx="1"/>
          </p:nvPr>
        </p:nvSpPr>
        <p:spPr/>
        <p:txBody>
          <a:bodyPr/>
          <a:lstStyle/>
          <a:p>
            <a:r>
              <a:rPr lang="en-US"/>
              <a:t>Offsite backup storage</a:t>
            </a:r>
          </a:p>
          <a:p>
            <a:endParaRPr lang="en-US"/>
          </a:p>
          <a:p>
            <a:r>
              <a:rPr lang="en-US"/>
              <a:t>Multiple datacenters</a:t>
            </a:r>
          </a:p>
          <a:p>
            <a:endParaRPr lang="en-US"/>
          </a:p>
          <a:p>
            <a:r>
              <a:rPr lang="en-US"/>
              <a:t>Access to backups in case of disaster</a:t>
            </a:r>
          </a:p>
          <a:p>
            <a:endParaRPr lang="en-US"/>
          </a:p>
          <a:p>
            <a:r>
              <a:rPr lang="en-US"/>
              <a:t>The only good plan is a tested plan</a:t>
            </a:r>
            <a:endParaRPr lang="en-US" dirty="0"/>
          </a:p>
        </p:txBody>
      </p:sp>
    </p:spTree>
    <p:extLst>
      <p:ext uri="{BB962C8B-B14F-4D97-AF65-F5344CB8AC3E}">
        <p14:creationId xmlns:p14="http://schemas.microsoft.com/office/powerpoint/2010/main" val="308892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Backup Options</a:t>
            </a:r>
            <a:br>
              <a:rPr lang="en-US"/>
            </a:br>
            <a:endParaRPr lang="en-US" dirty="0"/>
          </a:p>
        </p:txBody>
      </p:sp>
      <p:sp>
        <p:nvSpPr>
          <p:cNvPr id="7" name="Untertitel 6">
            <a:extLst>
              <a:ext uri="{FF2B5EF4-FFF2-40B4-BE49-F238E27FC236}">
                <a16:creationId xmlns:a16="http://schemas.microsoft.com/office/drawing/2014/main" id="{BDF40AF9-0E7E-4FB5-94A8-9B07B5336247}"/>
              </a:ext>
            </a:extLst>
          </p:cNvPr>
          <p:cNvSpPr>
            <a:spLocks noGrp="1"/>
          </p:cNvSpPr>
          <p:nvPr>
            <p:ph type="subTitle" idx="1"/>
          </p:nvPr>
        </p:nvSpPr>
        <p:spPr/>
        <p:txBody>
          <a:bodyPr/>
          <a:lstStyle/>
          <a:p>
            <a:endParaRPr lang="de-DE"/>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 Backup</a:t>
            </a:r>
            <a:endParaRPr lang="en-US" dirty="0"/>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 Free space in database files is not.</a:t>
            </a:r>
          </a:p>
          <a:p>
            <a:pPr lvl="1"/>
            <a:r>
              <a:rPr lang="en-US" dirty="0"/>
              <a:t>Includes data up to the point in time when the reading portion of the backup is completed</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Differential Backups</a:t>
            </a:r>
            <a:br>
              <a:rPr lang="en-US"/>
            </a:br>
            <a:endParaRPr lang="en-US" dirty="0"/>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D20065B1-B98E-4E30-BE2A-3CF8296DD141}"/>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Transaction Log Backups</a:t>
            </a:r>
            <a:endParaRPr lang="en-US" dirty="0"/>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File/Filegroup Backups</a:t>
            </a:r>
            <a:endParaRPr lang="en-US" dirty="0"/>
          </a:p>
        </p:txBody>
      </p:sp>
      <p:sp>
        <p:nvSpPr>
          <p:cNvPr id="3" name="Text Placeholder 2"/>
          <p:cNvSpPr>
            <a:spLocks noGrp="1"/>
          </p:cNvSpPr>
          <p:nvPr>
            <p:ph idx="1"/>
          </p:nvPr>
        </p:nvSpPr>
        <p:spPr/>
        <p:txBody>
          <a:bodyPr/>
          <a:lstStyle/>
          <a:p>
            <a:r>
              <a:rPr lang="en-US"/>
              <a:t>Provides functionality to backup a single file or a single filegroup</a:t>
            </a:r>
          </a:p>
          <a:p>
            <a:endParaRPr lang="en-US"/>
          </a:p>
          <a:p>
            <a:r>
              <a:rPr lang="en-US"/>
              <a:t>Useful for large databases </a:t>
            </a:r>
          </a:p>
          <a:p>
            <a:endParaRPr lang="en-US"/>
          </a:p>
          <a:p>
            <a:r>
              <a:rPr lang="en-US"/>
              <a:t>Allows for flexible backup and restore</a:t>
            </a:r>
          </a:p>
          <a:p>
            <a:endParaRPr lang="en-US"/>
          </a:p>
          <a:p>
            <a:r>
              <a:rPr lang="en-US"/>
              <a:t>Limited use in Simple Recovery Model</a:t>
            </a:r>
            <a:endParaRPr lang="en-US" dirty="0"/>
          </a:p>
        </p:txBody>
      </p:sp>
    </p:spTree>
    <p:extLst>
      <p:ext uri="{BB962C8B-B14F-4D97-AF65-F5344CB8AC3E}">
        <p14:creationId xmlns:p14="http://schemas.microsoft.com/office/powerpoint/2010/main" val="164301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fontScale="85000" lnSpcReduction="2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fontScale="85000" lnSpcReduction="10000"/>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Recovery Advisor</a:t>
            </a:r>
            <a:endParaRPr lang="en-US" dirty="0"/>
          </a:p>
        </p:txBody>
      </p:sp>
      <p:sp>
        <p:nvSpPr>
          <p:cNvPr id="3" name="Text Placeholder 2"/>
          <p:cNvSpPr>
            <a:spLocks noGrp="1"/>
          </p:cNvSpPr>
          <p:nvPr>
            <p:ph sz="half" idx="1"/>
          </p:nvPr>
        </p:nvSpPr>
        <p:spPr/>
        <p:txBody>
          <a:bodyPr>
            <a:normAutofit/>
          </a:bodyPr>
          <a:lstStyle/>
          <a:p>
            <a:r>
              <a:rPr lang="en-US"/>
              <a:t>Microsoft SQL Sever Management Studio Database Recovery Advisor facilitates the construction of restore plans that implement optimal correct restore sequences</a:t>
            </a:r>
          </a:p>
          <a:p>
            <a:pPr lvl="1"/>
            <a:r>
              <a:rPr lang="en-US"/>
              <a:t>Restore-plan algorithm: Improved for complex restore scenarios</a:t>
            </a:r>
          </a:p>
          <a:p>
            <a:pPr lvl="1"/>
            <a:r>
              <a:rPr lang="en-US"/>
              <a:t>Point-in-time restores: Simplified restoration of database to given point in time, and automatically includes backups relevant to desired restore point</a:t>
            </a:r>
            <a:endParaRPr lang="en-US" dirty="0"/>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Location</a:t>
            </a:r>
            <a:endParaRPr lang="en-US" dirty="0"/>
          </a:p>
        </p:txBody>
      </p:sp>
      <p:sp>
        <p:nvSpPr>
          <p:cNvPr id="3" name="Text Placeholder 2"/>
          <p:cNvSpPr>
            <a:spLocks noGrp="1"/>
          </p:cNvSpPr>
          <p:nvPr>
            <p:ph idx="1"/>
          </p:nvPr>
        </p:nvSpPr>
        <p:spPr/>
        <p:txBody>
          <a:bodyPr>
            <a:normAutofit fontScale="62500" lnSpcReduction="20000"/>
          </a:bodyPr>
          <a:lstStyle/>
          <a:p>
            <a:r>
              <a:rPr lang="en-US"/>
              <a:t>Local Storage:</a:t>
            </a:r>
          </a:p>
          <a:p>
            <a:pPr lvl="1"/>
            <a:r>
              <a:rPr lang="en-US"/>
              <a:t>Limited by disk IO performance</a:t>
            </a:r>
          </a:p>
          <a:p>
            <a:pPr lvl="1"/>
            <a:r>
              <a:rPr lang="en-US"/>
              <a:t>Should always be a different drive from the database files</a:t>
            </a:r>
          </a:p>
          <a:p>
            <a:endParaRPr lang="en-US"/>
          </a:p>
          <a:p>
            <a:r>
              <a:rPr lang="en-US"/>
              <a:t>Network Storage:</a:t>
            </a:r>
          </a:p>
          <a:p>
            <a:pPr lvl="1"/>
            <a:r>
              <a:rPr lang="en-US"/>
              <a:t>Safer than local</a:t>
            </a:r>
          </a:p>
          <a:p>
            <a:pPr lvl="1"/>
            <a:r>
              <a:rPr lang="en-US"/>
              <a:t>Limited by network throughput</a:t>
            </a:r>
          </a:p>
          <a:p>
            <a:endParaRPr lang="en-US"/>
          </a:p>
          <a:p>
            <a:r>
              <a:rPr lang="en-US"/>
              <a:t>Microsoft Azure Storage:</a:t>
            </a:r>
          </a:p>
          <a:p>
            <a:pPr lvl="1"/>
            <a:r>
              <a:rPr lang="en-US"/>
              <a:t>Offsite backups with DR built in for files stored in Microsoft Azure</a:t>
            </a:r>
          </a:p>
          <a:p>
            <a:pPr lvl="1"/>
            <a:r>
              <a:rPr lang="en-US"/>
              <a:t>Accessible from anywhere</a:t>
            </a:r>
          </a:p>
          <a:p>
            <a:endParaRPr lang="en-US"/>
          </a:p>
          <a:p>
            <a:r>
              <a:rPr lang="en-US"/>
              <a:t>Tape Storage:</a:t>
            </a:r>
          </a:p>
          <a:p>
            <a:pPr lvl="1"/>
            <a:r>
              <a:rPr lang="en-US"/>
              <a:t>Lowest cost</a:t>
            </a:r>
          </a:p>
          <a:p>
            <a:pPr lvl="1"/>
            <a:r>
              <a:rPr lang="en-US"/>
              <a:t>Slowest performance</a:t>
            </a:r>
            <a:endParaRPr lang="en-US" dirty="0"/>
          </a:p>
        </p:txBody>
      </p:sp>
    </p:spTree>
    <p:extLst>
      <p:ext uri="{BB962C8B-B14F-4D97-AF65-F5344CB8AC3E}">
        <p14:creationId xmlns:p14="http://schemas.microsoft.com/office/powerpoint/2010/main" val="1636418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Options</a:t>
            </a:r>
            <a:endParaRPr lang="en-US" dirty="0"/>
          </a:p>
        </p:txBody>
      </p:sp>
      <p:sp>
        <p:nvSpPr>
          <p:cNvPr id="3" name="Text Placeholder 2"/>
          <p:cNvSpPr>
            <a:spLocks noGrp="1"/>
          </p:cNvSpPr>
          <p:nvPr>
            <p:ph idx="1"/>
          </p:nvPr>
        </p:nvSpPr>
        <p:spPr/>
        <p:txBody>
          <a:bodyPr>
            <a:normAutofit fontScale="92500" lnSpcReduction="10000"/>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dirty="0"/>
              <a:t>What is Database </a:t>
            </a:r>
            <a:r>
              <a:rPr lang="en-US" dirty="0" err="1"/>
              <a:t>Corrpution</a:t>
            </a:r>
            <a:r>
              <a:rPr lang="en-US" dirty="0"/>
              <a:t>?</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dirty="0"/>
              <a:t>Database corruption occurs when data structures within the database become unreadable or inconsistent</a:t>
            </a:r>
          </a:p>
          <a:p>
            <a:r>
              <a:rPr lang="en-US" dirty="0"/>
              <a:t>Common Causes:</a:t>
            </a:r>
          </a:p>
          <a:p>
            <a:pPr lvl="1"/>
            <a:r>
              <a:rPr lang="en-US" dirty="0"/>
              <a:t>Disk I/O errors or bad sectors</a:t>
            </a:r>
          </a:p>
          <a:p>
            <a:pPr lvl="1"/>
            <a:r>
              <a:rPr lang="en-US" dirty="0"/>
              <a:t>Power outages or forced shutdowns</a:t>
            </a:r>
          </a:p>
          <a:p>
            <a:pPr lvl="1"/>
            <a:r>
              <a:rPr lang="en-US" dirty="0"/>
              <a:t>Memory corruption or faulty drivers</a:t>
            </a:r>
          </a:p>
          <a:p>
            <a:pPr lvl="1"/>
            <a:r>
              <a:rPr lang="en-US" dirty="0"/>
              <a:t>SQL Server bugs or misconfigured settings</a:t>
            </a:r>
          </a:p>
          <a:p>
            <a:r>
              <a:rPr lang="en-US" dirty="0"/>
              <a:t>Symptoms:</a:t>
            </a:r>
          </a:p>
          <a:p>
            <a:pPr lvl="1"/>
            <a:r>
              <a:rPr lang="en-US" dirty="0"/>
              <a:t>Errors like Msg 824, Msg 825, or Msg 823</a:t>
            </a:r>
          </a:p>
          <a:p>
            <a:pPr lvl="1"/>
            <a:r>
              <a:rPr lang="en-US" dirty="0"/>
              <a:t>Inaccessible tables or indexes</a:t>
            </a:r>
          </a:p>
          <a:p>
            <a:pPr lvl="1"/>
            <a:r>
              <a:rPr lang="en-US" dirty="0"/>
              <a:t>Failed backups or restores</a:t>
            </a:r>
          </a:p>
          <a:p>
            <a:r>
              <a:rPr lang="en-US" dirty="0"/>
              <a:t>Impact:</a:t>
            </a:r>
          </a:p>
          <a:p>
            <a:pPr lvl="1"/>
            <a:r>
              <a:rPr lang="en-US"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a:t>
            </a:r>
            <a:r>
              <a:rPr lang="en-US" sz="1600" dirty="0" err="1"/>
              <a:t>ERP_Demo</a:t>
            </a:r>
            <a:r>
              <a:rPr lang="en-US" sz="1600" dirty="0"/>
              <a:t> Database</a:t>
            </a:r>
            <a:br>
              <a:rPr lang="en-US" sz="1600" dirty="0"/>
            </a:br>
            <a:r>
              <a:rPr lang="en-US" sz="1600" dirty="0">
                <a:hlinkClick r:id="rId2"/>
              </a:rPr>
              <a:t>https://www.db-berater.de/downloads/ERP_DEMO_2012.BAK</a:t>
            </a:r>
            <a:endParaRPr lang="en-US" sz="1600" dirty="0"/>
          </a:p>
          <a:p>
            <a:r>
              <a:rPr lang="en-US" sz="1600" dirty="0"/>
              <a:t>Download Workshop Solution</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a:t>
            </a:r>
          </a:p>
          <a:p>
            <a:pPr lvl="1"/>
            <a:r>
              <a:rPr lang="en-US" sz="1600" b="1" dirty="0">
                <a:solidFill>
                  <a:schemeClr val="accent5">
                    <a:lumMod val="50000"/>
                  </a:schemeClr>
                </a:solidFill>
                <a:latin typeface="Lucida Console" panose="020B0609040504020204" pitchFamily="49" charset="0"/>
              </a:rPr>
              <a:t>00 - </a:t>
            </a:r>
            <a:r>
              <a:rPr lang="en-US" sz="1600" b="1" dirty="0" err="1">
                <a:solidFill>
                  <a:schemeClr val="accent5">
                    <a:lumMod val="50000"/>
                  </a:schemeClr>
                </a:solidFill>
                <a:latin typeface="Lucida Console" panose="020B0609040504020204" pitchFamily="49" charset="0"/>
              </a:rPr>
              <a:t>dbo.sp_restore_erp_demo.sql</a:t>
            </a:r>
            <a:endParaRPr lang="en-US" sz="1600" b="1" dirty="0">
              <a:solidFill>
                <a:schemeClr val="accent5">
                  <a:lumMod val="50000"/>
                </a:schemeClr>
              </a:solidFill>
              <a:latin typeface="Lucida Console" panose="020B0609040504020204" pitchFamily="49" charset="0"/>
            </a:endParaRPr>
          </a:p>
          <a:p>
            <a:pPr lvl="1"/>
            <a:r>
              <a:rPr lang="en-US" sz="1600" b="1" dirty="0">
                <a:solidFill>
                  <a:schemeClr val="accent5">
                    <a:lumMod val="50000"/>
                  </a:schemeClr>
                </a:solidFill>
                <a:latin typeface="Lucida Console" panose="020B0609040504020204" pitchFamily="49" charset="0"/>
              </a:rPr>
              <a:t>01 - Preparation of demo </a:t>
            </a:r>
            <a:r>
              <a:rPr lang="en-US" sz="1600" b="1" dirty="0" err="1">
                <a:solidFill>
                  <a:schemeClr val="accent5">
                    <a:lumMod val="50000"/>
                  </a:schemeClr>
                </a:solidFill>
                <a:latin typeface="Lucida Console" panose="020B0609040504020204" pitchFamily="49" charset="0"/>
              </a:rPr>
              <a:t>databases.sql</a:t>
            </a:r>
            <a:endParaRPr lang="en-US" sz="1600" b="1" dirty="0">
              <a:solidFill>
                <a:schemeClr val="accent5">
                  <a:lumMod val="50000"/>
                </a:schemeClr>
              </a:solidFill>
              <a:latin typeface="Lucida Console" panose="020B0609040504020204" pitchFamily="49" charset="0"/>
            </a:endParaRP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a:t>
            </a:r>
            <a:r>
              <a:rPr lang="en-US" sz="1600" dirty="0" err="1">
                <a:solidFill>
                  <a:srgbClr val="000000"/>
                </a:solidFill>
                <a:highlight>
                  <a:srgbClr val="FFFFFF"/>
                </a:highlight>
                <a:latin typeface="Cascadia Mono" panose="020B0609020000020004" pitchFamily="49" charset="0"/>
              </a:rPr>
              <a:t>ERP_Demo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pic>
        <p:nvPicPr>
          <p:cNvPr id="7" name="Inhaltsplatzhalter 6">
            <a:extLst>
              <a:ext uri="{FF2B5EF4-FFF2-40B4-BE49-F238E27FC236}">
                <a16:creationId xmlns:a16="http://schemas.microsoft.com/office/drawing/2014/main" id="{4369AE18-D23D-14BB-539E-9EEB815AE354}"/>
              </a:ext>
            </a:extLst>
          </p:cNvPr>
          <p:cNvPicPr>
            <a:picLocks noGrp="1" noChangeAspect="1"/>
          </p:cNvPicPr>
          <p:nvPr>
            <p:ph sz="half" idx="2"/>
          </p:nvPr>
        </p:nvPicPr>
        <p:blipFill>
          <a:blip r:embed="rId4"/>
          <a:stretch>
            <a:fillRect/>
          </a:stretch>
        </p:blipFill>
        <p:spPr>
          <a:xfrm>
            <a:off x="7595937" y="1665288"/>
            <a:ext cx="4251444" cy="3492509"/>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85000" lnSpcReduction="20000"/>
          </a:bodyPr>
          <a:lstStyle/>
          <a:p>
            <a:endParaRPr lang="en-US" dirty="0"/>
          </a:p>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nvPr>
        </p:nvGraphicFramePr>
        <p:xfrm>
          <a:off x="334963" y="1665288"/>
          <a:ext cx="11522075" cy="457200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err="1"/>
                        <a:t>Convertion</a:t>
                      </a:r>
                      <a:r>
                        <a:rPr lang="en-US" sz="1400" b="1" dirty="0"/>
                        <a:t>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5" cy="457200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customers</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SET    </a:t>
            </a:r>
            <a:r>
              <a:rPr lang="en-US" sz="1600" dirty="0" err="1">
                <a:solidFill>
                  <a:srgbClr val="000000"/>
                </a:solidFill>
                <a:highlight>
                  <a:srgbClr val="FFFFFF"/>
                </a:highlight>
                <a:latin typeface="Cascadia Mono" panose="020B0609020000020004" pitchFamily="49" charset="0"/>
              </a:rPr>
              <a:t>c_name</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err="1">
                <a:solidFill>
                  <a:srgbClr val="000000"/>
                </a:solidFill>
                <a:highlight>
                  <a:srgbClr val="FFFFFF"/>
                </a:highlight>
                <a:latin typeface="Cascadia Mono" panose="020B0609020000020004" pitchFamily="49" charset="0"/>
              </a:rPr>
              <a:t>c_custkey</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err="1"/>
                        <a:t>c_custkey</a:t>
                      </a:r>
                      <a:endParaRPr lang="en-US" sz="900" b="1" dirty="0"/>
                    </a:p>
                  </a:txBody>
                  <a:tcPr/>
                </a:tc>
                <a:tc>
                  <a:txBody>
                    <a:bodyPr/>
                    <a:lstStyle/>
                    <a:p>
                      <a:pPr algn="ctr"/>
                      <a:r>
                        <a:rPr lang="en-US" sz="900" b="1" dirty="0" err="1"/>
                        <a:t>c_name</a:t>
                      </a:r>
                      <a:endParaRPr lang="en-US" sz="900" b="1" dirty="0"/>
                    </a:p>
                  </a:txBody>
                  <a:tcPr/>
                </a:tc>
                <a:tc>
                  <a:txBody>
                    <a:bodyPr/>
                    <a:lstStyle/>
                    <a:p>
                      <a:pPr algn="ctr"/>
                      <a:endParaRPr lang="en-US" sz="900" b="1"/>
                    </a:p>
                  </a:txBody>
                  <a:tcPr/>
                </a:tc>
                <a:tc>
                  <a:txBody>
                    <a:bodyPr/>
                    <a:lstStyle/>
                    <a:p>
                      <a:pPr algn="ctr"/>
                      <a:endParaRPr lang="en-US" sz="900" b="1"/>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customers</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SET    </a:t>
            </a:r>
            <a:r>
              <a:rPr lang="en-US" sz="1600" dirty="0" err="1">
                <a:solidFill>
                  <a:srgbClr val="000000"/>
                </a:solidFill>
                <a:highlight>
                  <a:srgbClr val="FFFFFF"/>
                </a:highlight>
                <a:latin typeface="Cascadia Mono" panose="020B0609020000020004" pitchFamily="49" charset="0"/>
              </a:rPr>
              <a:t>c_name</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err="1">
                <a:solidFill>
                  <a:srgbClr val="000000"/>
                </a:solidFill>
                <a:highlight>
                  <a:srgbClr val="FFFFFF"/>
                </a:highlight>
                <a:latin typeface="Cascadia Mono" panose="020B0609020000020004" pitchFamily="49" charset="0"/>
              </a:rPr>
              <a:t>c_custkey</a:t>
            </a:r>
            <a:r>
              <a:rPr lang="en-US" sz="1600" dirty="0">
                <a:solidFill>
                  <a:srgbClr val="000000"/>
                </a:solidFill>
                <a:highlight>
                  <a:srgbClr val="FFFFFF"/>
                </a:highlight>
                <a:latin typeface="Cascadia Mono" panose="020B0609020000020004" pitchFamily="49" charset="0"/>
              </a:rPr>
              <a:t>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err="1"/>
                        <a:t>c_custkey</a:t>
                      </a:r>
                      <a:endParaRPr lang="en-US" sz="900" b="1" dirty="0"/>
                    </a:p>
                  </a:txBody>
                  <a:tcPr/>
                </a:tc>
                <a:tc>
                  <a:txBody>
                    <a:bodyPr/>
                    <a:lstStyle/>
                    <a:p>
                      <a:pPr algn="ctr"/>
                      <a:r>
                        <a:rPr lang="en-US" sz="900" b="1" dirty="0" err="1"/>
                        <a:t>c_name</a:t>
                      </a:r>
                      <a:endParaRPr lang="en-US" sz="900" b="1" dirty="0"/>
                    </a:p>
                  </a:txBody>
                  <a:tcPr/>
                </a:tc>
                <a:tc>
                  <a:txBody>
                    <a:bodyPr/>
                    <a:lstStyle/>
                    <a:p>
                      <a:pPr algn="ctr"/>
                      <a:endParaRPr lang="en-US" sz="900" b="1"/>
                    </a:p>
                  </a:txBody>
                  <a:tcPr/>
                </a:tc>
                <a:tc>
                  <a:txBody>
                    <a:bodyPr/>
                    <a:lstStyle/>
                    <a:p>
                      <a:pPr algn="ctr"/>
                      <a:endParaRPr lang="en-US" sz="900" b="1"/>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a:t>
            </a:r>
            <a:r>
              <a:rPr lang="en-US" dirty="0" err="1"/>
              <a:t>SARGable</a:t>
            </a:r>
            <a:r>
              <a:rPr lang="en-US" dirty="0"/>
              <a:t> predicates.</a:t>
            </a:r>
          </a:p>
        </p:txBody>
      </p:sp>
    </p:spTree>
    <p:extLst>
      <p:ext uri="{BB962C8B-B14F-4D97-AF65-F5344CB8AC3E}">
        <p14:creationId xmlns:p14="http://schemas.microsoft.com/office/powerpoint/2010/main" val="262245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dbo</a:t>
            </a:r>
            <a:r>
              <a:rPr lang="en-US" sz="1200" dirty="0" err="1">
                <a:solidFill>
                  <a:srgbClr val="808080"/>
                </a:solidFill>
                <a:highlight>
                  <a:srgbClr val="FFFFFF"/>
                </a:highlight>
                <a:latin typeface="Cascadia Mono" panose="020B0609020000020004" pitchFamily="49" charset="0"/>
              </a:rPr>
              <a:t>.</a:t>
            </a:r>
            <a:r>
              <a:rPr lang="en-US" sz="1200" dirty="0" err="1">
                <a:solidFill>
                  <a:srgbClr val="000000"/>
                </a:solidFill>
                <a:highlight>
                  <a:srgbClr val="FFFFFF"/>
                </a:highlight>
                <a:latin typeface="Cascadia Mono" panose="020B0609020000020004" pitchFamily="49" charset="0"/>
              </a:rPr>
              <a:t>get_customers_by_nation</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Database Maintenance</a:t>
            </a:r>
          </a:p>
          <a:p>
            <a:r>
              <a:rPr lang="en-US" dirty="0"/>
              <a:t>Wait Stats Analysis</a:t>
            </a:r>
          </a:p>
          <a:p>
            <a:r>
              <a:rPr lang="en-US" dirty="0"/>
              <a:t>Locking / Blocking / Deadlocks</a:t>
            </a:r>
          </a:p>
          <a:p>
            <a:r>
              <a:rPr lang="en-US" dirty="0"/>
              <a:t>Query Problems</a:t>
            </a:r>
          </a:p>
          <a:p>
            <a:r>
              <a:rPr lang="en-US" dirty="0"/>
              <a:t>High Availability / Replication</a:t>
            </a:r>
          </a:p>
        </p:txBody>
      </p:sp>
    </p:spTree>
    <p:extLst>
      <p:ext uri="{BB962C8B-B14F-4D97-AF65-F5344CB8AC3E}">
        <p14:creationId xmlns:p14="http://schemas.microsoft.com/office/powerpoint/2010/main" val="79318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err="1">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CPU </a:t>
            </a:r>
            <a:r>
              <a:rPr lang="de-DE" dirty="0" err="1"/>
              <a:t>Process</a:t>
            </a:r>
            <a:r>
              <a:rPr lang="de-DE" dirty="0"/>
              <a:t>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RUNNABLE</a:t>
            </a:r>
          </a:p>
        </p:txBody>
      </p:sp>
    </p:spTree>
    <p:extLst>
      <p:ext uri="{BB962C8B-B14F-4D97-AF65-F5344CB8AC3E}">
        <p14:creationId xmlns:p14="http://schemas.microsoft.com/office/powerpoint/2010/main" val="3949236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CPU </a:t>
            </a:r>
            <a:r>
              <a:rPr lang="de-DE" dirty="0" err="1"/>
              <a:t>Process</a:t>
            </a:r>
            <a:r>
              <a:rPr lang="de-DE" dirty="0"/>
              <a:t>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QUANTUM: 4 ms</a:t>
            </a:r>
          </a:p>
          <a:p>
            <a:pPr algn="ctr"/>
            <a:r>
              <a:rPr lang="de-DE" b="1"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CXPACKET</a:t>
            </a:r>
            <a:endParaRPr lang="de-DE" dirty="0"/>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a:t>
            </a:r>
            <a:r>
              <a:rPr lang="en-US" dirty="0" err="1"/>
              <a:t>E</a:t>
            </a:r>
            <a:r>
              <a:rPr lang="en-US" b="1" dirty="0" err="1"/>
              <a:t>X</a:t>
            </a:r>
            <a:r>
              <a:rPr lang="en-US" dirty="0" err="1"/>
              <a:t>change</a:t>
            </a:r>
            <a:r>
              <a:rPr lang="en-US" dirty="0"/>
              <a:t>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a:t>
            </a:r>
            <a:r>
              <a:rPr lang="de-DE" dirty="0" err="1"/>
              <a:t>waits</a:t>
            </a:r>
            <a:endParaRPr lang="de-DE" dirty="0"/>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does your Team use?</a:t>
            </a:r>
          </a:p>
          <a:p>
            <a:pPr lvl="1"/>
            <a:r>
              <a:rPr lang="en-US" noProof="0" dirty="0"/>
              <a:t>Query Store</a:t>
            </a:r>
          </a:p>
          <a:p>
            <a:pPr lvl="1"/>
            <a:r>
              <a:rPr lang="en-US" noProof="0" dirty="0"/>
              <a:t>Performance Monitor / Resource Monitor</a:t>
            </a:r>
          </a:p>
          <a:p>
            <a:pPr lvl="1"/>
            <a:r>
              <a:rPr lang="en-US" noProof="0" dirty="0"/>
              <a:t>Windows Admin Center</a:t>
            </a:r>
          </a:p>
          <a:p>
            <a:pPr lvl="1"/>
            <a:r>
              <a:rPr lang="en-US" dirty="0"/>
              <a:t>Extended Events</a:t>
            </a:r>
          </a:p>
          <a:p>
            <a:pPr lvl="1"/>
            <a:endParaRPr lang="en-US" noProof="0" dirty="0"/>
          </a:p>
          <a:p>
            <a:pPr lvl="1"/>
            <a:r>
              <a:rPr lang="en-US" noProof="0" dirty="0"/>
              <a:t>Third Party Tools</a:t>
            </a:r>
          </a:p>
          <a:p>
            <a:pPr lvl="2"/>
            <a:r>
              <a:rPr lang="en-US" noProof="0" dirty="0"/>
              <a:t>Redgate</a:t>
            </a:r>
          </a:p>
          <a:p>
            <a:pPr lvl="2"/>
            <a:r>
              <a:rPr lang="en-US" noProof="0" dirty="0" err="1"/>
              <a:t>Idera</a:t>
            </a:r>
            <a:endParaRPr lang="en-US" noProof="0" dirty="0"/>
          </a:p>
          <a:p>
            <a:pPr lvl="2"/>
            <a:r>
              <a:rPr lang="en-US" noProof="0" dirty="0" err="1"/>
              <a:t>Solarwinds</a:t>
            </a:r>
            <a:endParaRPr lang="en-US" noProof="0" dirty="0"/>
          </a:p>
          <a:p>
            <a:pPr lvl="2"/>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a:t>
            </a:r>
            <a:r>
              <a:rPr lang="de-DE" dirty="0" err="1"/>
              <a:t>waits</a:t>
            </a:r>
            <a:endParaRPr lang="de-DE" dirty="0"/>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a:t>
                      </a:r>
                      <a:r>
                        <a:rPr lang="de-DE" sz="1200" dirty="0" err="1"/>
                        <a:t>bit</a:t>
                      </a:r>
                      <a:endParaRPr lang="de-DE" sz="1200" dirty="0"/>
                    </a:p>
                  </a:txBody>
                  <a:tcPr/>
                </a:tc>
                <a:tc>
                  <a:txBody>
                    <a:bodyPr/>
                    <a:lstStyle/>
                    <a:p>
                      <a:pPr algn="ctr"/>
                      <a:r>
                        <a:rPr lang="de-DE" sz="1200" dirty="0"/>
                        <a:t>64 </a:t>
                      </a:r>
                      <a:r>
                        <a:rPr lang="de-DE" sz="1200" dirty="0" err="1"/>
                        <a:t>bit</a:t>
                      </a:r>
                      <a:endParaRPr lang="de-DE" sz="1200" dirty="0"/>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a:t>
            </a:r>
            <a:r>
              <a:rPr lang="de-DE" dirty="0" err="1"/>
              <a:t>waits</a:t>
            </a:r>
            <a:endParaRPr lang="de-DE" dirty="0"/>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err="1"/>
              <a:t>sys.dm_os_threads</a:t>
            </a:r>
            <a:endParaRPr lang="en-US" dirty="0"/>
          </a:p>
          <a:p>
            <a:pPr lvl="1"/>
            <a:r>
              <a:rPr lang="en-US" dirty="0"/>
              <a:t>Improve the query design</a:t>
            </a:r>
          </a:p>
          <a:p>
            <a:pPr lvl="1"/>
            <a:r>
              <a:rPr lang="en-US" dirty="0"/>
              <a:t>Configure “max worker threads”</a:t>
            </a:r>
          </a:p>
          <a:p>
            <a:pPr lvl="1"/>
            <a:r>
              <a:rPr lang="en-US" dirty="0"/>
              <a:t>Scale Hardware (tuning by </a:t>
            </a:r>
            <a:r>
              <a:rPr lang="en-US" dirty="0" err="1"/>
              <a:t>creditcard</a:t>
            </a:r>
            <a:r>
              <a:rPr lang="en-US"/>
              <a:t>)</a:t>
            </a:r>
            <a:endParaRPr lang="en-US" dirty="0"/>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ASYNC_IO_COMPLETION</a:t>
            </a:r>
          </a:p>
        </p:txBody>
      </p:sp>
      <p:sp>
        <p:nvSpPr>
          <p:cNvPr id="3" name="Inhaltsplatzhalter 2"/>
          <p:cNvSpPr>
            <a:spLocks noGrp="1"/>
          </p:cNvSpPr>
          <p:nvPr>
            <p:ph idx="1"/>
          </p:nvPr>
        </p:nvSpPr>
        <p:spPr/>
        <p:txBody>
          <a:bodyPr>
            <a:normAutofit/>
          </a:bodyPr>
          <a:lstStyle/>
          <a:p>
            <a:r>
              <a:rPr lang="en-US" dirty="0"/>
              <a:t>This occurs when SQL Server is waiting for asynchronous I/O operations to finish</a:t>
            </a:r>
            <a:endParaRPr lang="de-DE" dirty="0"/>
          </a:p>
          <a:p>
            <a:r>
              <a:rPr lang="de-DE" dirty="0"/>
              <a:t>Look </a:t>
            </a:r>
            <a:r>
              <a:rPr lang="de-DE" dirty="0" err="1"/>
              <a:t>for</a:t>
            </a:r>
            <a:r>
              <a:rPr lang="de-DE" dirty="0"/>
              <a:t> additional </a:t>
            </a:r>
            <a:r>
              <a:rPr lang="de-DE" dirty="0" err="1"/>
              <a:t>waits</a:t>
            </a:r>
            <a:r>
              <a:rPr lang="de-DE" dirty="0"/>
              <a:t> in </a:t>
            </a:r>
            <a:r>
              <a:rPr lang="de-DE" dirty="0" err="1"/>
              <a:t>the</a:t>
            </a:r>
            <a:r>
              <a:rPr lang="de-DE" dirty="0"/>
              <a:t> top </a:t>
            </a:r>
            <a:r>
              <a:rPr lang="de-DE" dirty="0" err="1"/>
              <a:t>ranking</a:t>
            </a:r>
            <a:endParaRPr lang="de-DE" dirty="0"/>
          </a:p>
          <a:p>
            <a:pPr lvl="1"/>
            <a:r>
              <a:rPr lang="de-DE" dirty="0"/>
              <a:t>IO_COMPLETION</a:t>
            </a:r>
          </a:p>
          <a:p>
            <a:pPr lvl="1"/>
            <a:r>
              <a:rPr lang="de-DE" dirty="0"/>
              <a:t>LOGMGR</a:t>
            </a:r>
          </a:p>
          <a:p>
            <a:pPr lvl="1"/>
            <a:r>
              <a:rPr lang="de-DE" dirty="0"/>
              <a:t>WRITELOG</a:t>
            </a:r>
          </a:p>
          <a:p>
            <a:pPr lvl="1"/>
            <a:r>
              <a:rPr lang="de-DE" dirty="0"/>
              <a:t>PAGEIOLATCH_*</a:t>
            </a:r>
          </a:p>
        </p:txBody>
      </p:sp>
    </p:spTree>
    <p:extLst>
      <p:ext uri="{BB962C8B-B14F-4D97-AF65-F5344CB8AC3E}">
        <p14:creationId xmlns:p14="http://schemas.microsoft.com/office/powerpoint/2010/main" val="3076961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https://github.com/db-berater/solving-deadlock-scenarios</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10874</Words>
  <Application>Microsoft Office PowerPoint</Application>
  <PresentationFormat>Breitbild</PresentationFormat>
  <Paragraphs>975</Paragraphs>
  <Slides>76</Slides>
  <Notes>23</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76</vt:i4>
      </vt:variant>
    </vt:vector>
  </HeadingPairs>
  <TitlesOfParts>
    <vt:vector size="86" baseType="lpstr">
      <vt:lpstr>Aptos</vt:lpstr>
      <vt:lpstr>Arial</vt:lpstr>
      <vt:lpstr>Calibri</vt:lpstr>
      <vt:lpstr>Cascadia Mono</vt:lpstr>
      <vt:lpstr>Consolas</vt:lpstr>
      <vt:lpstr>Lucida Console</vt:lpstr>
      <vt:lpstr>Segoe UI</vt:lpstr>
      <vt:lpstr>Segoe UI Light</vt:lpstr>
      <vt:lpstr>verdana</vt:lpstr>
      <vt:lpstr>1_db-berater</vt:lpstr>
      <vt:lpstr>Improve your Skills as a DBA for Microsoft SQL Server</vt:lpstr>
      <vt:lpstr>Uwe Ricken db Berater GmbH</vt:lpstr>
      <vt:lpstr>Break Times</vt:lpstr>
      <vt:lpstr>Action List</vt:lpstr>
      <vt:lpstr>Improve your Skills as a DBA for SQL Server</vt:lpstr>
      <vt:lpstr>Key Topics</vt:lpstr>
      <vt:lpstr>Tools and best practices</vt:lpstr>
      <vt:lpstr>Query Store</vt:lpstr>
      <vt:lpstr>Query Store – Microsoft SQL Server</vt:lpstr>
      <vt:lpstr>Query Store – Recommended Settings</vt:lpstr>
      <vt:lpstr>Query Store – Hands On/Demo</vt:lpstr>
      <vt:lpstr>Performance Monitor Windows Admin Center</vt:lpstr>
      <vt:lpstr>Windows Admin Center vs. PerfMon</vt:lpstr>
      <vt:lpstr>Windows Admin Center – Hands On/Demo</vt:lpstr>
      <vt:lpstr>  Resource Monitor</vt:lpstr>
      <vt:lpstr>When to use Resource Monitor</vt:lpstr>
      <vt:lpstr>Resource Monitor – Hands On/Demo</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 </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Backup Databases</vt:lpstr>
      <vt:lpstr>Backup Location</vt:lpstr>
      <vt:lpstr>Backup Options</vt:lpstr>
      <vt:lpstr>Corrupt Databases</vt:lpstr>
      <vt:lpstr>What is Database Corrpution?</vt:lpstr>
      <vt:lpstr>How to Detect and Fix Corruption</vt:lpstr>
      <vt:lpstr>Repair a corrupt database</vt:lpstr>
      <vt:lpstr>Locking / Blocking</vt:lpstr>
      <vt:lpstr>Lock Types</vt:lpstr>
      <vt:lpstr>Lock Status</vt:lpstr>
      <vt:lpstr>Locking Hierarchy</vt:lpstr>
      <vt:lpstr>Locking Hierarchy</vt:lpstr>
      <vt:lpstr>Lock Escalation</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Solution for CXPACKET waits</vt:lpstr>
      <vt:lpstr>SOS_SCHEDULER_YIELD</vt:lpstr>
      <vt:lpstr>Solution for SOS_SCHEDULER_YIELD waits</vt:lpstr>
      <vt:lpstr>THREADPOOL</vt:lpstr>
      <vt:lpstr>Solution for THREADPOOL waits</vt:lpstr>
      <vt:lpstr>ASYNC_IO_COMPLETION</vt:lpstr>
      <vt:lpstr>ASYNC_NETWORK_IO</vt:lpstr>
      <vt:lpstr>WRITELOG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2025-10-03T12:26:10Z</dcterms:modified>
</cp:coreProperties>
</file>